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9" r:id="rId4"/>
    <p:sldId id="266" r:id="rId5"/>
    <p:sldId id="267" r:id="rId6"/>
    <p:sldId id="293" r:id="rId7"/>
    <p:sldId id="294" r:id="rId8"/>
    <p:sldId id="295" r:id="rId9"/>
    <p:sldId id="296" r:id="rId10"/>
    <p:sldId id="297" r:id="rId11"/>
    <p:sldId id="298" r:id="rId12"/>
    <p:sldId id="265" r:id="rId13"/>
    <p:sldId id="271" r:id="rId14"/>
    <p:sldId id="299" r:id="rId15"/>
    <p:sldId id="287" r:id="rId16"/>
    <p:sldId id="301" r:id="rId17"/>
    <p:sldId id="263" r:id="rId18"/>
    <p:sldId id="283" r:id="rId19"/>
    <p:sldId id="303" r:id="rId20"/>
    <p:sldId id="285" r:id="rId21"/>
    <p:sldId id="306" r:id="rId22"/>
    <p:sldId id="304" r:id="rId23"/>
    <p:sldId id="284" r:id="rId24"/>
    <p:sldId id="262" r:id="rId25"/>
    <p:sldId id="268" r:id="rId26"/>
    <p:sldId id="289" r:id="rId27"/>
    <p:sldId id="261" r:id="rId28"/>
    <p:sldId id="305" r:id="rId29"/>
    <p:sldId id="286" r:id="rId30"/>
    <p:sldId id="307" r:id="rId31"/>
    <p:sldId id="260" r:id="rId32"/>
    <p:sldId id="264"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583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showGuides="1">
      <p:cViewPr varScale="1">
        <p:scale>
          <a:sx n="70" d="100"/>
          <a:sy n="70" d="100"/>
        </p:scale>
        <p:origin x="714" y="6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1F35A-129E-4A0F-806F-0CF32CDF6D7D}" type="datetimeFigureOut">
              <a:rPr lang="zh-CN" altLang="en-US" smtClean="0"/>
              <a:t>2019/12/7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8729F-D539-4066-ACD6-0609EA006893}" type="slidenum">
              <a:rPr lang="zh-CN" altLang="en-US" smtClean="0"/>
              <a:t>‹#›</a:t>
            </a:fld>
            <a:endParaRPr lang="zh-CN" altLang="en-US"/>
          </a:p>
        </p:txBody>
      </p:sp>
    </p:spTree>
    <p:extLst>
      <p:ext uri="{BB962C8B-B14F-4D97-AF65-F5344CB8AC3E}">
        <p14:creationId xmlns:p14="http://schemas.microsoft.com/office/powerpoint/2010/main" val="206643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a:t>
            </a:fld>
            <a:endParaRPr lang="zh-CN" altLang="en-US"/>
          </a:p>
        </p:txBody>
      </p:sp>
    </p:spTree>
    <p:extLst>
      <p:ext uri="{BB962C8B-B14F-4D97-AF65-F5344CB8AC3E}">
        <p14:creationId xmlns:p14="http://schemas.microsoft.com/office/powerpoint/2010/main" val="1741589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10</a:t>
            </a:fld>
            <a:endParaRPr lang="zh-CN" altLang="en-US"/>
          </a:p>
        </p:txBody>
      </p:sp>
    </p:spTree>
    <p:extLst>
      <p:ext uri="{BB962C8B-B14F-4D97-AF65-F5344CB8AC3E}">
        <p14:creationId xmlns:p14="http://schemas.microsoft.com/office/powerpoint/2010/main" val="309334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11</a:t>
            </a:fld>
            <a:endParaRPr lang="zh-CN" altLang="en-US"/>
          </a:p>
        </p:txBody>
      </p:sp>
    </p:spTree>
    <p:extLst>
      <p:ext uri="{BB962C8B-B14F-4D97-AF65-F5344CB8AC3E}">
        <p14:creationId xmlns:p14="http://schemas.microsoft.com/office/powerpoint/2010/main" val="16596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12</a:t>
            </a:fld>
            <a:endParaRPr lang="zh-CN" altLang="en-US"/>
          </a:p>
        </p:txBody>
      </p:sp>
    </p:spTree>
    <p:extLst>
      <p:ext uri="{BB962C8B-B14F-4D97-AF65-F5344CB8AC3E}">
        <p14:creationId xmlns:p14="http://schemas.microsoft.com/office/powerpoint/2010/main" val="625668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13</a:t>
            </a:fld>
            <a:endParaRPr lang="zh-CN" altLang="en-US"/>
          </a:p>
        </p:txBody>
      </p:sp>
    </p:spTree>
    <p:extLst>
      <p:ext uri="{BB962C8B-B14F-4D97-AF65-F5344CB8AC3E}">
        <p14:creationId xmlns:p14="http://schemas.microsoft.com/office/powerpoint/2010/main" val="3846190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14</a:t>
            </a:fld>
            <a:endParaRPr lang="zh-CN" altLang="en-US"/>
          </a:p>
        </p:txBody>
      </p:sp>
    </p:spTree>
    <p:extLst>
      <p:ext uri="{BB962C8B-B14F-4D97-AF65-F5344CB8AC3E}">
        <p14:creationId xmlns:p14="http://schemas.microsoft.com/office/powerpoint/2010/main" val="605735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15</a:t>
            </a:fld>
            <a:endParaRPr lang="zh-CN" altLang="en-US"/>
          </a:p>
        </p:txBody>
      </p:sp>
    </p:spTree>
    <p:extLst>
      <p:ext uri="{BB962C8B-B14F-4D97-AF65-F5344CB8AC3E}">
        <p14:creationId xmlns:p14="http://schemas.microsoft.com/office/powerpoint/2010/main" val="380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16</a:t>
            </a:fld>
            <a:endParaRPr lang="zh-CN" altLang="en-US"/>
          </a:p>
        </p:txBody>
      </p:sp>
    </p:spTree>
    <p:extLst>
      <p:ext uri="{BB962C8B-B14F-4D97-AF65-F5344CB8AC3E}">
        <p14:creationId xmlns:p14="http://schemas.microsoft.com/office/powerpoint/2010/main" val="1669667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17</a:t>
            </a:fld>
            <a:endParaRPr lang="zh-CN" altLang="en-US"/>
          </a:p>
        </p:txBody>
      </p:sp>
    </p:spTree>
    <p:extLst>
      <p:ext uri="{BB962C8B-B14F-4D97-AF65-F5344CB8AC3E}">
        <p14:creationId xmlns:p14="http://schemas.microsoft.com/office/powerpoint/2010/main" val="185212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18</a:t>
            </a:fld>
            <a:endParaRPr lang="zh-CN" altLang="en-US"/>
          </a:p>
        </p:txBody>
      </p:sp>
    </p:spTree>
    <p:extLst>
      <p:ext uri="{BB962C8B-B14F-4D97-AF65-F5344CB8AC3E}">
        <p14:creationId xmlns:p14="http://schemas.microsoft.com/office/powerpoint/2010/main" val="1627003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19</a:t>
            </a:fld>
            <a:endParaRPr lang="zh-CN" altLang="en-US"/>
          </a:p>
        </p:txBody>
      </p:sp>
    </p:spTree>
    <p:extLst>
      <p:ext uri="{BB962C8B-B14F-4D97-AF65-F5344CB8AC3E}">
        <p14:creationId xmlns:p14="http://schemas.microsoft.com/office/powerpoint/2010/main" val="3452037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a:t>
            </a:fld>
            <a:endParaRPr lang="zh-CN" altLang="en-US"/>
          </a:p>
        </p:txBody>
      </p:sp>
    </p:spTree>
    <p:extLst>
      <p:ext uri="{BB962C8B-B14F-4D97-AF65-F5344CB8AC3E}">
        <p14:creationId xmlns:p14="http://schemas.microsoft.com/office/powerpoint/2010/main" val="1124143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20</a:t>
            </a:fld>
            <a:endParaRPr lang="zh-CN" altLang="en-US"/>
          </a:p>
        </p:txBody>
      </p:sp>
    </p:spTree>
    <p:extLst>
      <p:ext uri="{BB962C8B-B14F-4D97-AF65-F5344CB8AC3E}">
        <p14:creationId xmlns:p14="http://schemas.microsoft.com/office/powerpoint/2010/main" val="3169283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21</a:t>
            </a:fld>
            <a:endParaRPr lang="zh-CN" altLang="en-US"/>
          </a:p>
        </p:txBody>
      </p:sp>
    </p:spTree>
    <p:extLst>
      <p:ext uri="{BB962C8B-B14F-4D97-AF65-F5344CB8AC3E}">
        <p14:creationId xmlns:p14="http://schemas.microsoft.com/office/powerpoint/2010/main" val="2917076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22</a:t>
            </a:fld>
            <a:endParaRPr lang="zh-CN" altLang="en-US"/>
          </a:p>
        </p:txBody>
      </p:sp>
    </p:spTree>
    <p:extLst>
      <p:ext uri="{BB962C8B-B14F-4D97-AF65-F5344CB8AC3E}">
        <p14:creationId xmlns:p14="http://schemas.microsoft.com/office/powerpoint/2010/main" val="394992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23</a:t>
            </a:fld>
            <a:endParaRPr lang="zh-CN" altLang="en-US"/>
          </a:p>
        </p:txBody>
      </p:sp>
    </p:spTree>
    <p:extLst>
      <p:ext uri="{BB962C8B-B14F-4D97-AF65-F5344CB8AC3E}">
        <p14:creationId xmlns:p14="http://schemas.microsoft.com/office/powerpoint/2010/main" val="3461495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24</a:t>
            </a:fld>
            <a:endParaRPr lang="zh-CN" altLang="en-US"/>
          </a:p>
        </p:txBody>
      </p:sp>
    </p:spTree>
    <p:extLst>
      <p:ext uri="{BB962C8B-B14F-4D97-AF65-F5344CB8AC3E}">
        <p14:creationId xmlns:p14="http://schemas.microsoft.com/office/powerpoint/2010/main" val="3809627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25</a:t>
            </a:fld>
            <a:endParaRPr lang="zh-CN" altLang="en-US"/>
          </a:p>
        </p:txBody>
      </p:sp>
    </p:spTree>
    <p:extLst>
      <p:ext uri="{BB962C8B-B14F-4D97-AF65-F5344CB8AC3E}">
        <p14:creationId xmlns:p14="http://schemas.microsoft.com/office/powerpoint/2010/main" val="359510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26</a:t>
            </a:fld>
            <a:endParaRPr lang="zh-CN" altLang="en-US"/>
          </a:p>
        </p:txBody>
      </p:sp>
    </p:spTree>
    <p:extLst>
      <p:ext uri="{BB962C8B-B14F-4D97-AF65-F5344CB8AC3E}">
        <p14:creationId xmlns:p14="http://schemas.microsoft.com/office/powerpoint/2010/main" val="906255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27</a:t>
            </a:fld>
            <a:endParaRPr lang="zh-CN" altLang="en-US"/>
          </a:p>
        </p:txBody>
      </p:sp>
    </p:spTree>
    <p:extLst>
      <p:ext uri="{BB962C8B-B14F-4D97-AF65-F5344CB8AC3E}">
        <p14:creationId xmlns:p14="http://schemas.microsoft.com/office/powerpoint/2010/main" val="4211628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28</a:t>
            </a:fld>
            <a:endParaRPr lang="zh-CN" altLang="en-US"/>
          </a:p>
        </p:txBody>
      </p:sp>
    </p:spTree>
    <p:extLst>
      <p:ext uri="{BB962C8B-B14F-4D97-AF65-F5344CB8AC3E}">
        <p14:creationId xmlns:p14="http://schemas.microsoft.com/office/powerpoint/2010/main" val="2733489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29</a:t>
            </a:fld>
            <a:endParaRPr lang="zh-CN" altLang="en-US"/>
          </a:p>
        </p:txBody>
      </p:sp>
    </p:spTree>
    <p:extLst>
      <p:ext uri="{BB962C8B-B14F-4D97-AF65-F5344CB8AC3E}">
        <p14:creationId xmlns:p14="http://schemas.microsoft.com/office/powerpoint/2010/main" val="107257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3</a:t>
            </a:fld>
            <a:endParaRPr lang="zh-CN" altLang="en-US"/>
          </a:p>
        </p:txBody>
      </p:sp>
    </p:spTree>
    <p:extLst>
      <p:ext uri="{BB962C8B-B14F-4D97-AF65-F5344CB8AC3E}">
        <p14:creationId xmlns:p14="http://schemas.microsoft.com/office/powerpoint/2010/main" val="1795850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30</a:t>
            </a:fld>
            <a:endParaRPr lang="zh-CN" altLang="en-US"/>
          </a:p>
        </p:txBody>
      </p:sp>
    </p:spTree>
    <p:extLst>
      <p:ext uri="{BB962C8B-B14F-4D97-AF65-F5344CB8AC3E}">
        <p14:creationId xmlns:p14="http://schemas.microsoft.com/office/powerpoint/2010/main" val="3358555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31</a:t>
            </a:fld>
            <a:endParaRPr lang="zh-CN" altLang="en-US"/>
          </a:p>
        </p:txBody>
      </p:sp>
    </p:spTree>
    <p:extLst>
      <p:ext uri="{BB962C8B-B14F-4D97-AF65-F5344CB8AC3E}">
        <p14:creationId xmlns:p14="http://schemas.microsoft.com/office/powerpoint/2010/main" val="811615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32</a:t>
            </a:fld>
            <a:endParaRPr lang="zh-CN" altLang="en-US"/>
          </a:p>
        </p:txBody>
      </p:sp>
    </p:spTree>
    <p:extLst>
      <p:ext uri="{BB962C8B-B14F-4D97-AF65-F5344CB8AC3E}">
        <p14:creationId xmlns:p14="http://schemas.microsoft.com/office/powerpoint/2010/main" val="352075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4</a:t>
            </a:fld>
            <a:endParaRPr lang="zh-CN" altLang="en-US"/>
          </a:p>
        </p:txBody>
      </p:sp>
    </p:spTree>
    <p:extLst>
      <p:ext uri="{BB962C8B-B14F-4D97-AF65-F5344CB8AC3E}">
        <p14:creationId xmlns:p14="http://schemas.microsoft.com/office/powerpoint/2010/main" val="3408492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5</a:t>
            </a:fld>
            <a:endParaRPr lang="zh-CN" altLang="en-US"/>
          </a:p>
        </p:txBody>
      </p:sp>
    </p:spTree>
    <p:extLst>
      <p:ext uri="{BB962C8B-B14F-4D97-AF65-F5344CB8AC3E}">
        <p14:creationId xmlns:p14="http://schemas.microsoft.com/office/powerpoint/2010/main" val="371345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6</a:t>
            </a:fld>
            <a:endParaRPr lang="zh-CN" altLang="en-US"/>
          </a:p>
        </p:txBody>
      </p:sp>
    </p:spTree>
    <p:extLst>
      <p:ext uri="{BB962C8B-B14F-4D97-AF65-F5344CB8AC3E}">
        <p14:creationId xmlns:p14="http://schemas.microsoft.com/office/powerpoint/2010/main" val="235813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7</a:t>
            </a:fld>
            <a:endParaRPr lang="zh-CN" altLang="en-US"/>
          </a:p>
        </p:txBody>
      </p:sp>
    </p:spTree>
    <p:extLst>
      <p:ext uri="{BB962C8B-B14F-4D97-AF65-F5344CB8AC3E}">
        <p14:creationId xmlns:p14="http://schemas.microsoft.com/office/powerpoint/2010/main" val="221863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8</a:t>
            </a:fld>
            <a:endParaRPr lang="zh-CN" altLang="en-US"/>
          </a:p>
        </p:txBody>
      </p:sp>
    </p:spTree>
    <p:extLst>
      <p:ext uri="{BB962C8B-B14F-4D97-AF65-F5344CB8AC3E}">
        <p14:creationId xmlns:p14="http://schemas.microsoft.com/office/powerpoint/2010/main" val="543155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8729F-D539-4066-ACD6-0609EA006893}" type="slidenum">
              <a:rPr lang="zh-CN" altLang="en-US" smtClean="0"/>
              <a:t>9</a:t>
            </a:fld>
            <a:endParaRPr lang="zh-CN" altLang="en-US"/>
          </a:p>
        </p:txBody>
      </p:sp>
    </p:spTree>
    <p:extLst>
      <p:ext uri="{BB962C8B-B14F-4D97-AF65-F5344CB8AC3E}">
        <p14:creationId xmlns:p14="http://schemas.microsoft.com/office/powerpoint/2010/main" val="1634858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a:prstGeom prst="rect">
            <a:avLst/>
          </a:prstGeom>
        </p:spPr>
        <p:txBody>
          <a:bodyPr/>
          <a:lstStyle/>
          <a:p>
            <a:endParaRPr lang="zh-CN" altLang="en-US"/>
          </a:p>
        </p:txBody>
      </p:sp>
    </p:spTree>
    <p:extLst>
      <p:ext uri="{BB962C8B-B14F-4D97-AF65-F5344CB8AC3E}">
        <p14:creationId xmlns:p14="http://schemas.microsoft.com/office/powerpoint/2010/main" val="256064686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2578959"/>
            <a:ext cx="5390367" cy="2958985"/>
          </a:xfrm>
          <a:custGeom>
            <a:avLst/>
            <a:gdLst>
              <a:gd name="connsiteX0" fmla="*/ 0 w 5390367"/>
              <a:gd name="connsiteY0" fmla="*/ 0 h 2958985"/>
              <a:gd name="connsiteX1" fmla="*/ 5390367 w 5390367"/>
              <a:gd name="connsiteY1" fmla="*/ 0 h 2958985"/>
              <a:gd name="connsiteX2" fmla="*/ 5390367 w 5390367"/>
              <a:gd name="connsiteY2" fmla="*/ 2958985 h 2958985"/>
              <a:gd name="connsiteX3" fmla="*/ 0 w 5390367"/>
              <a:gd name="connsiteY3" fmla="*/ 2958985 h 2958985"/>
            </a:gdLst>
            <a:ahLst/>
            <a:cxnLst>
              <a:cxn ang="0">
                <a:pos x="connsiteX0" y="connsiteY0"/>
              </a:cxn>
              <a:cxn ang="0">
                <a:pos x="connsiteX1" y="connsiteY1"/>
              </a:cxn>
              <a:cxn ang="0">
                <a:pos x="connsiteX2" y="connsiteY2"/>
              </a:cxn>
              <a:cxn ang="0">
                <a:pos x="connsiteX3" y="connsiteY3"/>
              </a:cxn>
            </a:cxnLst>
            <a:rect l="l" t="t" r="r" b="b"/>
            <a:pathLst>
              <a:path w="5390367" h="2958985">
                <a:moveTo>
                  <a:pt x="0" y="0"/>
                </a:moveTo>
                <a:lnTo>
                  <a:pt x="5390367" y="0"/>
                </a:lnTo>
                <a:lnTo>
                  <a:pt x="5390367" y="2958985"/>
                </a:lnTo>
                <a:lnTo>
                  <a:pt x="0" y="295898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6204463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08924" y="2208144"/>
            <a:ext cx="4356000" cy="1761503"/>
          </a:xfrm>
          <a:custGeom>
            <a:avLst/>
            <a:gdLst>
              <a:gd name="connsiteX0" fmla="*/ 0 w 4356000"/>
              <a:gd name="connsiteY0" fmla="*/ 0 h 1761503"/>
              <a:gd name="connsiteX1" fmla="*/ 4356000 w 4356000"/>
              <a:gd name="connsiteY1" fmla="*/ 0 h 1761503"/>
              <a:gd name="connsiteX2" fmla="*/ 4356000 w 4356000"/>
              <a:gd name="connsiteY2" fmla="*/ 1761503 h 1761503"/>
              <a:gd name="connsiteX3" fmla="*/ 0 w 4356000"/>
              <a:gd name="connsiteY3" fmla="*/ 1761503 h 1761503"/>
            </a:gdLst>
            <a:ahLst/>
            <a:cxnLst>
              <a:cxn ang="0">
                <a:pos x="connsiteX0" y="connsiteY0"/>
              </a:cxn>
              <a:cxn ang="0">
                <a:pos x="connsiteX1" y="connsiteY1"/>
              </a:cxn>
              <a:cxn ang="0">
                <a:pos x="connsiteX2" y="connsiteY2"/>
              </a:cxn>
              <a:cxn ang="0">
                <a:pos x="connsiteX3" y="connsiteY3"/>
              </a:cxn>
            </a:cxnLst>
            <a:rect l="l" t="t" r="r" b="b"/>
            <a:pathLst>
              <a:path w="4356000" h="1761503">
                <a:moveTo>
                  <a:pt x="0" y="0"/>
                </a:moveTo>
                <a:lnTo>
                  <a:pt x="4356000" y="0"/>
                </a:lnTo>
                <a:lnTo>
                  <a:pt x="4356000" y="1761503"/>
                </a:lnTo>
                <a:lnTo>
                  <a:pt x="0" y="1761503"/>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1608924" y="4186169"/>
            <a:ext cx="4356000" cy="1761503"/>
          </a:xfrm>
          <a:custGeom>
            <a:avLst/>
            <a:gdLst>
              <a:gd name="connsiteX0" fmla="*/ 0 w 4356000"/>
              <a:gd name="connsiteY0" fmla="*/ 0 h 1761503"/>
              <a:gd name="connsiteX1" fmla="*/ 4356000 w 4356000"/>
              <a:gd name="connsiteY1" fmla="*/ 0 h 1761503"/>
              <a:gd name="connsiteX2" fmla="*/ 4356000 w 4356000"/>
              <a:gd name="connsiteY2" fmla="*/ 1761503 h 1761503"/>
              <a:gd name="connsiteX3" fmla="*/ 0 w 4356000"/>
              <a:gd name="connsiteY3" fmla="*/ 1761503 h 1761503"/>
            </a:gdLst>
            <a:ahLst/>
            <a:cxnLst>
              <a:cxn ang="0">
                <a:pos x="connsiteX0" y="connsiteY0"/>
              </a:cxn>
              <a:cxn ang="0">
                <a:pos x="connsiteX1" y="connsiteY1"/>
              </a:cxn>
              <a:cxn ang="0">
                <a:pos x="connsiteX2" y="connsiteY2"/>
              </a:cxn>
              <a:cxn ang="0">
                <a:pos x="connsiteX3" y="connsiteY3"/>
              </a:cxn>
            </a:cxnLst>
            <a:rect l="l" t="t" r="r" b="b"/>
            <a:pathLst>
              <a:path w="4356000" h="1761503">
                <a:moveTo>
                  <a:pt x="0" y="0"/>
                </a:moveTo>
                <a:lnTo>
                  <a:pt x="4356000" y="0"/>
                </a:lnTo>
                <a:lnTo>
                  <a:pt x="4356000" y="1761503"/>
                </a:lnTo>
                <a:lnTo>
                  <a:pt x="0" y="176150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30256" y="2208144"/>
            <a:ext cx="4356000" cy="1761503"/>
          </a:xfrm>
          <a:custGeom>
            <a:avLst/>
            <a:gdLst>
              <a:gd name="connsiteX0" fmla="*/ 0 w 4356000"/>
              <a:gd name="connsiteY0" fmla="*/ 0 h 1761503"/>
              <a:gd name="connsiteX1" fmla="*/ 4356000 w 4356000"/>
              <a:gd name="connsiteY1" fmla="*/ 0 h 1761503"/>
              <a:gd name="connsiteX2" fmla="*/ 4356000 w 4356000"/>
              <a:gd name="connsiteY2" fmla="*/ 1761503 h 1761503"/>
              <a:gd name="connsiteX3" fmla="*/ 0 w 4356000"/>
              <a:gd name="connsiteY3" fmla="*/ 1761503 h 1761503"/>
            </a:gdLst>
            <a:ahLst/>
            <a:cxnLst>
              <a:cxn ang="0">
                <a:pos x="connsiteX0" y="connsiteY0"/>
              </a:cxn>
              <a:cxn ang="0">
                <a:pos x="connsiteX1" y="connsiteY1"/>
              </a:cxn>
              <a:cxn ang="0">
                <a:pos x="connsiteX2" y="connsiteY2"/>
              </a:cxn>
              <a:cxn ang="0">
                <a:pos x="connsiteX3" y="connsiteY3"/>
              </a:cxn>
            </a:cxnLst>
            <a:rect l="l" t="t" r="r" b="b"/>
            <a:pathLst>
              <a:path w="4356000" h="1761503">
                <a:moveTo>
                  <a:pt x="0" y="0"/>
                </a:moveTo>
                <a:lnTo>
                  <a:pt x="4356000" y="0"/>
                </a:lnTo>
                <a:lnTo>
                  <a:pt x="4356000" y="1761503"/>
                </a:lnTo>
                <a:lnTo>
                  <a:pt x="0" y="1761503"/>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30256" y="4186169"/>
            <a:ext cx="4356000" cy="1761503"/>
          </a:xfrm>
          <a:custGeom>
            <a:avLst/>
            <a:gdLst>
              <a:gd name="connsiteX0" fmla="*/ 0 w 4356000"/>
              <a:gd name="connsiteY0" fmla="*/ 0 h 1761503"/>
              <a:gd name="connsiteX1" fmla="*/ 4356000 w 4356000"/>
              <a:gd name="connsiteY1" fmla="*/ 0 h 1761503"/>
              <a:gd name="connsiteX2" fmla="*/ 4356000 w 4356000"/>
              <a:gd name="connsiteY2" fmla="*/ 1761503 h 1761503"/>
              <a:gd name="connsiteX3" fmla="*/ 0 w 4356000"/>
              <a:gd name="connsiteY3" fmla="*/ 1761503 h 1761503"/>
            </a:gdLst>
            <a:ahLst/>
            <a:cxnLst>
              <a:cxn ang="0">
                <a:pos x="connsiteX0" y="connsiteY0"/>
              </a:cxn>
              <a:cxn ang="0">
                <a:pos x="connsiteX1" y="connsiteY1"/>
              </a:cxn>
              <a:cxn ang="0">
                <a:pos x="connsiteX2" y="connsiteY2"/>
              </a:cxn>
              <a:cxn ang="0">
                <a:pos x="connsiteX3" y="connsiteY3"/>
              </a:cxn>
            </a:cxnLst>
            <a:rect l="l" t="t" r="r" b="b"/>
            <a:pathLst>
              <a:path w="4356000" h="1761503">
                <a:moveTo>
                  <a:pt x="0" y="0"/>
                </a:moveTo>
                <a:lnTo>
                  <a:pt x="4356000" y="0"/>
                </a:lnTo>
                <a:lnTo>
                  <a:pt x="4356000" y="1761503"/>
                </a:lnTo>
                <a:lnTo>
                  <a:pt x="0" y="176150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41084978"/>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247611" y="2204329"/>
            <a:ext cx="4631559" cy="2595224"/>
          </a:xfrm>
          <a:custGeom>
            <a:avLst/>
            <a:gdLst>
              <a:gd name="connsiteX0" fmla="*/ 0 w 4631559"/>
              <a:gd name="connsiteY0" fmla="*/ 0 h 2595224"/>
              <a:gd name="connsiteX1" fmla="*/ 4631559 w 4631559"/>
              <a:gd name="connsiteY1" fmla="*/ 0 h 2595224"/>
              <a:gd name="connsiteX2" fmla="*/ 4631559 w 4631559"/>
              <a:gd name="connsiteY2" fmla="*/ 2595224 h 2595224"/>
              <a:gd name="connsiteX3" fmla="*/ 0 w 4631559"/>
              <a:gd name="connsiteY3" fmla="*/ 2595224 h 2595224"/>
            </a:gdLst>
            <a:ahLst/>
            <a:cxnLst>
              <a:cxn ang="0">
                <a:pos x="connsiteX0" y="connsiteY0"/>
              </a:cxn>
              <a:cxn ang="0">
                <a:pos x="connsiteX1" y="connsiteY1"/>
              </a:cxn>
              <a:cxn ang="0">
                <a:pos x="connsiteX2" y="connsiteY2"/>
              </a:cxn>
              <a:cxn ang="0">
                <a:pos x="connsiteX3" y="connsiteY3"/>
              </a:cxn>
            </a:cxnLst>
            <a:rect l="l" t="t" r="r" b="b"/>
            <a:pathLst>
              <a:path w="4631559" h="2595224">
                <a:moveTo>
                  <a:pt x="0" y="0"/>
                </a:moveTo>
                <a:lnTo>
                  <a:pt x="4631559" y="0"/>
                </a:lnTo>
                <a:lnTo>
                  <a:pt x="4631559" y="2595224"/>
                </a:lnTo>
                <a:lnTo>
                  <a:pt x="0" y="2595224"/>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859608" y="3268667"/>
            <a:ext cx="1475264" cy="2460880"/>
          </a:xfrm>
          <a:custGeom>
            <a:avLst/>
            <a:gdLst>
              <a:gd name="connsiteX0" fmla="*/ 0 w 1475264"/>
              <a:gd name="connsiteY0" fmla="*/ 0 h 2460880"/>
              <a:gd name="connsiteX1" fmla="*/ 1475264 w 1475264"/>
              <a:gd name="connsiteY1" fmla="*/ 0 h 2460880"/>
              <a:gd name="connsiteX2" fmla="*/ 1475264 w 1475264"/>
              <a:gd name="connsiteY2" fmla="*/ 2460880 h 2460880"/>
              <a:gd name="connsiteX3" fmla="*/ 0 w 1475264"/>
              <a:gd name="connsiteY3" fmla="*/ 2460880 h 2460880"/>
            </a:gdLst>
            <a:ahLst/>
            <a:cxnLst>
              <a:cxn ang="0">
                <a:pos x="connsiteX0" y="connsiteY0"/>
              </a:cxn>
              <a:cxn ang="0">
                <a:pos x="connsiteX1" y="connsiteY1"/>
              </a:cxn>
              <a:cxn ang="0">
                <a:pos x="connsiteX2" y="connsiteY2"/>
              </a:cxn>
              <a:cxn ang="0">
                <a:pos x="connsiteX3" y="connsiteY3"/>
              </a:cxn>
            </a:cxnLst>
            <a:rect l="l" t="t" r="r" b="b"/>
            <a:pathLst>
              <a:path w="1475264" h="2460880">
                <a:moveTo>
                  <a:pt x="0" y="0"/>
                </a:moveTo>
                <a:lnTo>
                  <a:pt x="1475264" y="0"/>
                </a:lnTo>
                <a:lnTo>
                  <a:pt x="1475264" y="2460880"/>
                </a:lnTo>
                <a:lnTo>
                  <a:pt x="0" y="246088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6588834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914221" y="3975103"/>
            <a:ext cx="2622176" cy="2124075"/>
          </a:xfrm>
          <a:custGeom>
            <a:avLst/>
            <a:gdLst>
              <a:gd name="connsiteX0" fmla="*/ 0 w 2622176"/>
              <a:gd name="connsiteY0" fmla="*/ 0 h 2124075"/>
              <a:gd name="connsiteX1" fmla="*/ 2622176 w 2622176"/>
              <a:gd name="connsiteY1" fmla="*/ 0 h 2124075"/>
              <a:gd name="connsiteX2" fmla="*/ 2622176 w 2622176"/>
              <a:gd name="connsiteY2" fmla="*/ 2124075 h 2124075"/>
              <a:gd name="connsiteX3" fmla="*/ 0 w 2622176"/>
              <a:gd name="connsiteY3" fmla="*/ 2124075 h 2124075"/>
            </a:gdLst>
            <a:ahLst/>
            <a:cxnLst>
              <a:cxn ang="0">
                <a:pos x="connsiteX0" y="connsiteY0"/>
              </a:cxn>
              <a:cxn ang="0">
                <a:pos x="connsiteX1" y="connsiteY1"/>
              </a:cxn>
              <a:cxn ang="0">
                <a:pos x="connsiteX2" y="connsiteY2"/>
              </a:cxn>
              <a:cxn ang="0">
                <a:pos x="connsiteX3" y="connsiteY3"/>
              </a:cxn>
            </a:cxnLst>
            <a:rect l="l" t="t" r="r" b="b"/>
            <a:pathLst>
              <a:path w="2622176" h="2124075">
                <a:moveTo>
                  <a:pt x="0" y="0"/>
                </a:moveTo>
                <a:lnTo>
                  <a:pt x="2622176" y="0"/>
                </a:lnTo>
                <a:lnTo>
                  <a:pt x="2622176" y="2124075"/>
                </a:lnTo>
                <a:lnTo>
                  <a:pt x="0" y="2124075"/>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5626101" y="3975103"/>
            <a:ext cx="5691187" cy="2124075"/>
          </a:xfrm>
          <a:custGeom>
            <a:avLst/>
            <a:gdLst>
              <a:gd name="connsiteX0" fmla="*/ 0 w 5691187"/>
              <a:gd name="connsiteY0" fmla="*/ 0 h 2124075"/>
              <a:gd name="connsiteX1" fmla="*/ 5691187 w 5691187"/>
              <a:gd name="connsiteY1" fmla="*/ 0 h 2124075"/>
              <a:gd name="connsiteX2" fmla="*/ 5691187 w 5691187"/>
              <a:gd name="connsiteY2" fmla="*/ 2124075 h 2124075"/>
              <a:gd name="connsiteX3" fmla="*/ 0 w 5691187"/>
              <a:gd name="connsiteY3" fmla="*/ 2124075 h 2124075"/>
            </a:gdLst>
            <a:ahLst/>
            <a:cxnLst>
              <a:cxn ang="0">
                <a:pos x="connsiteX0" y="connsiteY0"/>
              </a:cxn>
              <a:cxn ang="0">
                <a:pos x="connsiteX1" y="connsiteY1"/>
              </a:cxn>
              <a:cxn ang="0">
                <a:pos x="connsiteX2" y="connsiteY2"/>
              </a:cxn>
              <a:cxn ang="0">
                <a:pos x="connsiteX3" y="connsiteY3"/>
              </a:cxn>
            </a:cxnLst>
            <a:rect l="l" t="t" r="r" b="b"/>
            <a:pathLst>
              <a:path w="5691187" h="2124075">
                <a:moveTo>
                  <a:pt x="0" y="0"/>
                </a:moveTo>
                <a:lnTo>
                  <a:pt x="5691187" y="0"/>
                </a:lnTo>
                <a:lnTo>
                  <a:pt x="5691187" y="2124075"/>
                </a:lnTo>
                <a:lnTo>
                  <a:pt x="0" y="212407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846171305"/>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625600" y="950051"/>
            <a:ext cx="8940800" cy="2460807"/>
          </a:xfrm>
          <a:custGeom>
            <a:avLst/>
            <a:gdLst>
              <a:gd name="connsiteX0" fmla="*/ 0 w 8940800"/>
              <a:gd name="connsiteY0" fmla="*/ 0 h 2460807"/>
              <a:gd name="connsiteX1" fmla="*/ 8940800 w 8940800"/>
              <a:gd name="connsiteY1" fmla="*/ 0 h 2460807"/>
              <a:gd name="connsiteX2" fmla="*/ 8940800 w 8940800"/>
              <a:gd name="connsiteY2" fmla="*/ 2460807 h 2460807"/>
              <a:gd name="connsiteX3" fmla="*/ 0 w 8940800"/>
              <a:gd name="connsiteY3" fmla="*/ 2460807 h 2460807"/>
            </a:gdLst>
            <a:ahLst/>
            <a:cxnLst>
              <a:cxn ang="0">
                <a:pos x="connsiteX0" y="connsiteY0"/>
              </a:cxn>
              <a:cxn ang="0">
                <a:pos x="connsiteX1" y="connsiteY1"/>
              </a:cxn>
              <a:cxn ang="0">
                <a:pos x="connsiteX2" y="connsiteY2"/>
              </a:cxn>
              <a:cxn ang="0">
                <a:pos x="connsiteX3" y="connsiteY3"/>
              </a:cxn>
            </a:cxnLst>
            <a:rect l="l" t="t" r="r" b="b"/>
            <a:pathLst>
              <a:path w="8940800" h="2460807">
                <a:moveTo>
                  <a:pt x="0" y="0"/>
                </a:moveTo>
                <a:lnTo>
                  <a:pt x="8940800" y="0"/>
                </a:lnTo>
                <a:lnTo>
                  <a:pt x="8940800" y="2460807"/>
                </a:lnTo>
                <a:lnTo>
                  <a:pt x="0" y="246080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70404975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5797551" y="1916114"/>
            <a:ext cx="2667000" cy="1866900"/>
          </a:xfrm>
          <a:custGeom>
            <a:avLst/>
            <a:gdLst>
              <a:gd name="connsiteX0" fmla="*/ 0 w 2667000"/>
              <a:gd name="connsiteY0" fmla="*/ 0 h 1866900"/>
              <a:gd name="connsiteX1" fmla="*/ 2667000 w 2667000"/>
              <a:gd name="connsiteY1" fmla="*/ 0 h 1866900"/>
              <a:gd name="connsiteX2" fmla="*/ 2667000 w 2667000"/>
              <a:gd name="connsiteY2" fmla="*/ 1866900 h 1866900"/>
              <a:gd name="connsiteX3" fmla="*/ 0 w 26670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667000" h="1866900">
                <a:moveTo>
                  <a:pt x="0" y="0"/>
                </a:moveTo>
                <a:lnTo>
                  <a:pt x="2667000" y="0"/>
                </a:lnTo>
                <a:lnTo>
                  <a:pt x="2667000" y="1866900"/>
                </a:lnTo>
                <a:lnTo>
                  <a:pt x="0" y="1866900"/>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8612188" y="1916114"/>
            <a:ext cx="2667000" cy="1866900"/>
          </a:xfrm>
          <a:custGeom>
            <a:avLst/>
            <a:gdLst>
              <a:gd name="connsiteX0" fmla="*/ 0 w 2667000"/>
              <a:gd name="connsiteY0" fmla="*/ 0 h 1866900"/>
              <a:gd name="connsiteX1" fmla="*/ 2667000 w 2667000"/>
              <a:gd name="connsiteY1" fmla="*/ 0 h 1866900"/>
              <a:gd name="connsiteX2" fmla="*/ 2667000 w 2667000"/>
              <a:gd name="connsiteY2" fmla="*/ 1866900 h 1866900"/>
              <a:gd name="connsiteX3" fmla="*/ 0 w 26670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667000" h="1866900">
                <a:moveTo>
                  <a:pt x="0" y="0"/>
                </a:moveTo>
                <a:lnTo>
                  <a:pt x="2667000" y="0"/>
                </a:lnTo>
                <a:lnTo>
                  <a:pt x="2667000" y="1866900"/>
                </a:lnTo>
                <a:lnTo>
                  <a:pt x="0" y="1866900"/>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797551" y="3943351"/>
            <a:ext cx="2667000" cy="1866900"/>
          </a:xfrm>
          <a:custGeom>
            <a:avLst/>
            <a:gdLst>
              <a:gd name="connsiteX0" fmla="*/ 0 w 2667000"/>
              <a:gd name="connsiteY0" fmla="*/ 0 h 1866900"/>
              <a:gd name="connsiteX1" fmla="*/ 2667000 w 2667000"/>
              <a:gd name="connsiteY1" fmla="*/ 0 h 1866900"/>
              <a:gd name="connsiteX2" fmla="*/ 2667000 w 2667000"/>
              <a:gd name="connsiteY2" fmla="*/ 1866900 h 1866900"/>
              <a:gd name="connsiteX3" fmla="*/ 0 w 26670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667000" h="1866900">
                <a:moveTo>
                  <a:pt x="0" y="0"/>
                </a:moveTo>
                <a:lnTo>
                  <a:pt x="2667000" y="0"/>
                </a:lnTo>
                <a:lnTo>
                  <a:pt x="2667000" y="1866900"/>
                </a:lnTo>
                <a:lnTo>
                  <a:pt x="0" y="1866900"/>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612188" y="3943351"/>
            <a:ext cx="2667000" cy="1866900"/>
          </a:xfrm>
          <a:custGeom>
            <a:avLst/>
            <a:gdLst>
              <a:gd name="connsiteX0" fmla="*/ 0 w 2667000"/>
              <a:gd name="connsiteY0" fmla="*/ 0 h 1866900"/>
              <a:gd name="connsiteX1" fmla="*/ 2667000 w 2667000"/>
              <a:gd name="connsiteY1" fmla="*/ 0 h 1866900"/>
              <a:gd name="connsiteX2" fmla="*/ 2667000 w 2667000"/>
              <a:gd name="connsiteY2" fmla="*/ 1866900 h 1866900"/>
              <a:gd name="connsiteX3" fmla="*/ 0 w 26670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667000" h="1866900">
                <a:moveTo>
                  <a:pt x="0" y="0"/>
                </a:moveTo>
                <a:lnTo>
                  <a:pt x="2667000" y="0"/>
                </a:lnTo>
                <a:lnTo>
                  <a:pt x="2667000" y="1866900"/>
                </a:lnTo>
                <a:lnTo>
                  <a:pt x="0" y="18669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1765905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5797551" y="1916114"/>
            <a:ext cx="2667000" cy="1866900"/>
          </a:xfrm>
          <a:custGeom>
            <a:avLst/>
            <a:gdLst>
              <a:gd name="connsiteX0" fmla="*/ 0 w 2667000"/>
              <a:gd name="connsiteY0" fmla="*/ 0 h 1866900"/>
              <a:gd name="connsiteX1" fmla="*/ 2667000 w 2667000"/>
              <a:gd name="connsiteY1" fmla="*/ 0 h 1866900"/>
              <a:gd name="connsiteX2" fmla="*/ 2667000 w 2667000"/>
              <a:gd name="connsiteY2" fmla="*/ 1866900 h 1866900"/>
              <a:gd name="connsiteX3" fmla="*/ 0 w 26670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667000" h="1866900">
                <a:moveTo>
                  <a:pt x="0" y="0"/>
                </a:moveTo>
                <a:lnTo>
                  <a:pt x="2667000" y="0"/>
                </a:lnTo>
                <a:lnTo>
                  <a:pt x="2667000" y="1866900"/>
                </a:lnTo>
                <a:lnTo>
                  <a:pt x="0" y="1866900"/>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8612188" y="1916114"/>
            <a:ext cx="2667000" cy="1866900"/>
          </a:xfrm>
          <a:custGeom>
            <a:avLst/>
            <a:gdLst>
              <a:gd name="connsiteX0" fmla="*/ 0 w 2667000"/>
              <a:gd name="connsiteY0" fmla="*/ 0 h 1866900"/>
              <a:gd name="connsiteX1" fmla="*/ 2667000 w 2667000"/>
              <a:gd name="connsiteY1" fmla="*/ 0 h 1866900"/>
              <a:gd name="connsiteX2" fmla="*/ 2667000 w 2667000"/>
              <a:gd name="connsiteY2" fmla="*/ 1866900 h 1866900"/>
              <a:gd name="connsiteX3" fmla="*/ 0 w 26670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667000" h="1866900">
                <a:moveTo>
                  <a:pt x="0" y="0"/>
                </a:moveTo>
                <a:lnTo>
                  <a:pt x="2667000" y="0"/>
                </a:lnTo>
                <a:lnTo>
                  <a:pt x="2667000" y="1866900"/>
                </a:lnTo>
                <a:lnTo>
                  <a:pt x="0" y="1866900"/>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797551" y="3943351"/>
            <a:ext cx="2667000" cy="1866900"/>
          </a:xfrm>
          <a:custGeom>
            <a:avLst/>
            <a:gdLst>
              <a:gd name="connsiteX0" fmla="*/ 0 w 2667000"/>
              <a:gd name="connsiteY0" fmla="*/ 0 h 1866900"/>
              <a:gd name="connsiteX1" fmla="*/ 2667000 w 2667000"/>
              <a:gd name="connsiteY1" fmla="*/ 0 h 1866900"/>
              <a:gd name="connsiteX2" fmla="*/ 2667000 w 2667000"/>
              <a:gd name="connsiteY2" fmla="*/ 1866900 h 1866900"/>
              <a:gd name="connsiteX3" fmla="*/ 0 w 26670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667000" h="1866900">
                <a:moveTo>
                  <a:pt x="0" y="0"/>
                </a:moveTo>
                <a:lnTo>
                  <a:pt x="2667000" y="0"/>
                </a:lnTo>
                <a:lnTo>
                  <a:pt x="2667000" y="1866900"/>
                </a:lnTo>
                <a:lnTo>
                  <a:pt x="0" y="1866900"/>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612188" y="3943351"/>
            <a:ext cx="2667000" cy="1866900"/>
          </a:xfrm>
          <a:custGeom>
            <a:avLst/>
            <a:gdLst>
              <a:gd name="connsiteX0" fmla="*/ 0 w 2667000"/>
              <a:gd name="connsiteY0" fmla="*/ 0 h 1866900"/>
              <a:gd name="connsiteX1" fmla="*/ 2667000 w 2667000"/>
              <a:gd name="connsiteY1" fmla="*/ 0 h 1866900"/>
              <a:gd name="connsiteX2" fmla="*/ 2667000 w 2667000"/>
              <a:gd name="connsiteY2" fmla="*/ 1866900 h 1866900"/>
              <a:gd name="connsiteX3" fmla="*/ 0 w 2667000"/>
              <a:gd name="connsiteY3" fmla="*/ 1866900 h 1866900"/>
            </a:gdLst>
            <a:ahLst/>
            <a:cxnLst>
              <a:cxn ang="0">
                <a:pos x="connsiteX0" y="connsiteY0"/>
              </a:cxn>
              <a:cxn ang="0">
                <a:pos x="connsiteX1" y="connsiteY1"/>
              </a:cxn>
              <a:cxn ang="0">
                <a:pos x="connsiteX2" y="connsiteY2"/>
              </a:cxn>
              <a:cxn ang="0">
                <a:pos x="connsiteX3" y="connsiteY3"/>
              </a:cxn>
            </a:cxnLst>
            <a:rect l="l" t="t" r="r" b="b"/>
            <a:pathLst>
              <a:path w="2667000" h="1866900">
                <a:moveTo>
                  <a:pt x="0" y="0"/>
                </a:moveTo>
                <a:lnTo>
                  <a:pt x="2667000" y="0"/>
                </a:lnTo>
                <a:lnTo>
                  <a:pt x="2667000" y="1866900"/>
                </a:lnTo>
                <a:lnTo>
                  <a:pt x="0" y="1866900"/>
                </a:lnTo>
                <a:close/>
              </a:path>
            </a:pathLst>
          </a:custGeom>
        </p:spPr>
        <p:txBody>
          <a:bodyPr wrap="square">
            <a:noAutofit/>
          </a:bodyPr>
          <a:lstStyle/>
          <a:p>
            <a:endParaRPr lang="zh-CN" altLang="en-US"/>
          </a:p>
        </p:txBody>
      </p:sp>
      <p:sp>
        <p:nvSpPr>
          <p:cNvPr id="7" name="矩形 6"/>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453823284"/>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0" y="1916113"/>
            <a:ext cx="4064000" cy="4941887"/>
          </a:xfrm>
          <a:custGeom>
            <a:avLst/>
            <a:gdLst>
              <a:gd name="connsiteX0" fmla="*/ 0 w 4064000"/>
              <a:gd name="connsiteY0" fmla="*/ 0 h 4941887"/>
              <a:gd name="connsiteX1" fmla="*/ 4064000 w 4064000"/>
              <a:gd name="connsiteY1" fmla="*/ 0 h 4941887"/>
              <a:gd name="connsiteX2" fmla="*/ 4064000 w 4064000"/>
              <a:gd name="connsiteY2" fmla="*/ 4941887 h 4941887"/>
              <a:gd name="connsiteX3" fmla="*/ 0 w 4064000"/>
              <a:gd name="connsiteY3" fmla="*/ 4941887 h 4941887"/>
            </a:gdLst>
            <a:ahLst/>
            <a:cxnLst>
              <a:cxn ang="0">
                <a:pos x="connsiteX0" y="connsiteY0"/>
              </a:cxn>
              <a:cxn ang="0">
                <a:pos x="connsiteX1" y="connsiteY1"/>
              </a:cxn>
              <a:cxn ang="0">
                <a:pos x="connsiteX2" y="connsiteY2"/>
              </a:cxn>
              <a:cxn ang="0">
                <a:pos x="connsiteX3" y="connsiteY3"/>
              </a:cxn>
            </a:cxnLst>
            <a:rect l="l" t="t" r="r" b="b"/>
            <a:pathLst>
              <a:path w="4064000" h="4941887">
                <a:moveTo>
                  <a:pt x="0" y="0"/>
                </a:moveTo>
                <a:lnTo>
                  <a:pt x="4064000" y="0"/>
                </a:lnTo>
                <a:lnTo>
                  <a:pt x="4064000" y="4941887"/>
                </a:lnTo>
                <a:lnTo>
                  <a:pt x="0" y="4941887"/>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64000" y="1916113"/>
            <a:ext cx="4064000" cy="4941887"/>
          </a:xfrm>
          <a:custGeom>
            <a:avLst/>
            <a:gdLst>
              <a:gd name="connsiteX0" fmla="*/ 0 w 4064000"/>
              <a:gd name="connsiteY0" fmla="*/ 0 h 4941887"/>
              <a:gd name="connsiteX1" fmla="*/ 4064000 w 4064000"/>
              <a:gd name="connsiteY1" fmla="*/ 0 h 4941887"/>
              <a:gd name="connsiteX2" fmla="*/ 4064000 w 4064000"/>
              <a:gd name="connsiteY2" fmla="*/ 4941887 h 4941887"/>
              <a:gd name="connsiteX3" fmla="*/ 0 w 4064000"/>
              <a:gd name="connsiteY3" fmla="*/ 4941887 h 4941887"/>
            </a:gdLst>
            <a:ahLst/>
            <a:cxnLst>
              <a:cxn ang="0">
                <a:pos x="connsiteX0" y="connsiteY0"/>
              </a:cxn>
              <a:cxn ang="0">
                <a:pos x="connsiteX1" y="connsiteY1"/>
              </a:cxn>
              <a:cxn ang="0">
                <a:pos x="connsiteX2" y="connsiteY2"/>
              </a:cxn>
              <a:cxn ang="0">
                <a:pos x="connsiteX3" y="connsiteY3"/>
              </a:cxn>
            </a:cxnLst>
            <a:rect l="l" t="t" r="r" b="b"/>
            <a:pathLst>
              <a:path w="4064000" h="4941887">
                <a:moveTo>
                  <a:pt x="0" y="0"/>
                </a:moveTo>
                <a:lnTo>
                  <a:pt x="4064000" y="0"/>
                </a:lnTo>
                <a:lnTo>
                  <a:pt x="4064000" y="4941887"/>
                </a:lnTo>
                <a:lnTo>
                  <a:pt x="0" y="4941887"/>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8128000" y="1916113"/>
            <a:ext cx="4064000" cy="4941887"/>
          </a:xfrm>
          <a:custGeom>
            <a:avLst/>
            <a:gdLst>
              <a:gd name="connsiteX0" fmla="*/ 0 w 4064000"/>
              <a:gd name="connsiteY0" fmla="*/ 0 h 4941887"/>
              <a:gd name="connsiteX1" fmla="*/ 4064000 w 4064000"/>
              <a:gd name="connsiteY1" fmla="*/ 0 h 4941887"/>
              <a:gd name="connsiteX2" fmla="*/ 4064000 w 4064000"/>
              <a:gd name="connsiteY2" fmla="*/ 4941887 h 4941887"/>
              <a:gd name="connsiteX3" fmla="*/ 0 w 4064000"/>
              <a:gd name="connsiteY3" fmla="*/ 4941887 h 4941887"/>
            </a:gdLst>
            <a:ahLst/>
            <a:cxnLst>
              <a:cxn ang="0">
                <a:pos x="connsiteX0" y="connsiteY0"/>
              </a:cxn>
              <a:cxn ang="0">
                <a:pos x="connsiteX1" y="connsiteY1"/>
              </a:cxn>
              <a:cxn ang="0">
                <a:pos x="connsiteX2" y="connsiteY2"/>
              </a:cxn>
              <a:cxn ang="0">
                <a:pos x="connsiteX3" y="connsiteY3"/>
              </a:cxn>
            </a:cxnLst>
            <a:rect l="l" t="t" r="r" b="b"/>
            <a:pathLst>
              <a:path w="4064000" h="4941887">
                <a:moveTo>
                  <a:pt x="0" y="0"/>
                </a:moveTo>
                <a:lnTo>
                  <a:pt x="4064000" y="0"/>
                </a:lnTo>
                <a:lnTo>
                  <a:pt x="4064000" y="4941887"/>
                </a:lnTo>
                <a:lnTo>
                  <a:pt x="0" y="494188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609789953"/>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874713" y="2087564"/>
            <a:ext cx="2306338" cy="3113087"/>
          </a:xfrm>
          <a:custGeom>
            <a:avLst/>
            <a:gdLst>
              <a:gd name="connsiteX0" fmla="*/ 0 w 2306338"/>
              <a:gd name="connsiteY0" fmla="*/ 0 h 3113087"/>
              <a:gd name="connsiteX1" fmla="*/ 2306338 w 2306338"/>
              <a:gd name="connsiteY1" fmla="*/ 0 h 3113087"/>
              <a:gd name="connsiteX2" fmla="*/ 2306338 w 2306338"/>
              <a:gd name="connsiteY2" fmla="*/ 3113087 h 3113087"/>
              <a:gd name="connsiteX3" fmla="*/ 0 w 2306338"/>
              <a:gd name="connsiteY3" fmla="*/ 3113087 h 3113087"/>
            </a:gdLst>
            <a:ahLst/>
            <a:cxnLst>
              <a:cxn ang="0">
                <a:pos x="connsiteX0" y="connsiteY0"/>
              </a:cxn>
              <a:cxn ang="0">
                <a:pos x="connsiteX1" y="connsiteY1"/>
              </a:cxn>
              <a:cxn ang="0">
                <a:pos x="connsiteX2" y="connsiteY2"/>
              </a:cxn>
              <a:cxn ang="0">
                <a:pos x="connsiteX3" y="connsiteY3"/>
              </a:cxn>
            </a:cxnLst>
            <a:rect l="l" t="t" r="r" b="b"/>
            <a:pathLst>
              <a:path w="2306338" h="3113087">
                <a:moveTo>
                  <a:pt x="0" y="0"/>
                </a:moveTo>
                <a:lnTo>
                  <a:pt x="2306338" y="0"/>
                </a:lnTo>
                <a:lnTo>
                  <a:pt x="2306338" y="3113087"/>
                </a:lnTo>
                <a:lnTo>
                  <a:pt x="0" y="3113087"/>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3484862" y="3744914"/>
            <a:ext cx="2306338" cy="3113087"/>
          </a:xfrm>
          <a:custGeom>
            <a:avLst/>
            <a:gdLst>
              <a:gd name="connsiteX0" fmla="*/ 0 w 2306338"/>
              <a:gd name="connsiteY0" fmla="*/ 0 h 3113087"/>
              <a:gd name="connsiteX1" fmla="*/ 2306338 w 2306338"/>
              <a:gd name="connsiteY1" fmla="*/ 0 h 3113087"/>
              <a:gd name="connsiteX2" fmla="*/ 2306338 w 2306338"/>
              <a:gd name="connsiteY2" fmla="*/ 3113087 h 3113087"/>
              <a:gd name="connsiteX3" fmla="*/ 0 w 2306338"/>
              <a:gd name="connsiteY3" fmla="*/ 3113087 h 3113087"/>
            </a:gdLst>
            <a:ahLst/>
            <a:cxnLst>
              <a:cxn ang="0">
                <a:pos x="connsiteX0" y="connsiteY0"/>
              </a:cxn>
              <a:cxn ang="0">
                <a:pos x="connsiteX1" y="connsiteY1"/>
              </a:cxn>
              <a:cxn ang="0">
                <a:pos x="connsiteX2" y="connsiteY2"/>
              </a:cxn>
              <a:cxn ang="0">
                <a:pos x="connsiteX3" y="connsiteY3"/>
              </a:cxn>
            </a:cxnLst>
            <a:rect l="l" t="t" r="r" b="b"/>
            <a:pathLst>
              <a:path w="2306338" h="3113087">
                <a:moveTo>
                  <a:pt x="0" y="0"/>
                </a:moveTo>
                <a:lnTo>
                  <a:pt x="2306338" y="0"/>
                </a:lnTo>
                <a:lnTo>
                  <a:pt x="2306338" y="3113087"/>
                </a:lnTo>
                <a:lnTo>
                  <a:pt x="0" y="311308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8936142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9867245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0"/>
            <a:ext cx="12192000" cy="4235824"/>
          </a:xfrm>
          <a:custGeom>
            <a:avLst/>
            <a:gdLst>
              <a:gd name="connsiteX0" fmla="*/ 0 w 12192000"/>
              <a:gd name="connsiteY0" fmla="*/ 0 h 4235824"/>
              <a:gd name="connsiteX1" fmla="*/ 12192000 w 12192000"/>
              <a:gd name="connsiteY1" fmla="*/ 0 h 4235824"/>
              <a:gd name="connsiteX2" fmla="*/ 12192000 w 12192000"/>
              <a:gd name="connsiteY2" fmla="*/ 4235824 h 4235824"/>
              <a:gd name="connsiteX3" fmla="*/ 0 w 12192000"/>
              <a:gd name="connsiteY3" fmla="*/ 4235824 h 4235824"/>
            </a:gdLst>
            <a:ahLst/>
            <a:cxnLst>
              <a:cxn ang="0">
                <a:pos x="connsiteX0" y="connsiteY0"/>
              </a:cxn>
              <a:cxn ang="0">
                <a:pos x="connsiteX1" y="connsiteY1"/>
              </a:cxn>
              <a:cxn ang="0">
                <a:pos x="connsiteX2" y="connsiteY2"/>
              </a:cxn>
              <a:cxn ang="0">
                <a:pos x="connsiteX3" y="connsiteY3"/>
              </a:cxn>
            </a:cxnLst>
            <a:rect l="l" t="t" r="r" b="b"/>
            <a:pathLst>
              <a:path w="12192000" h="4235824">
                <a:moveTo>
                  <a:pt x="0" y="0"/>
                </a:moveTo>
                <a:lnTo>
                  <a:pt x="12192000" y="0"/>
                </a:lnTo>
                <a:lnTo>
                  <a:pt x="12192000" y="4235824"/>
                </a:lnTo>
                <a:lnTo>
                  <a:pt x="0" y="423582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8895838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43898834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49665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999668" y="1484786"/>
            <a:ext cx="6192687" cy="3149395"/>
          </a:xfrm>
          <a:custGeom>
            <a:avLst/>
            <a:gdLst>
              <a:gd name="connsiteX0" fmla="*/ 0 w 6192687"/>
              <a:gd name="connsiteY0" fmla="*/ 0 h 3149395"/>
              <a:gd name="connsiteX1" fmla="*/ 6192687 w 6192687"/>
              <a:gd name="connsiteY1" fmla="*/ 0 h 3149395"/>
              <a:gd name="connsiteX2" fmla="*/ 6192687 w 6192687"/>
              <a:gd name="connsiteY2" fmla="*/ 3149395 h 3149395"/>
              <a:gd name="connsiteX3" fmla="*/ 0 w 6192687"/>
              <a:gd name="connsiteY3" fmla="*/ 3149395 h 3149395"/>
            </a:gdLst>
            <a:ahLst/>
            <a:cxnLst>
              <a:cxn ang="0">
                <a:pos x="connsiteX0" y="connsiteY0"/>
              </a:cxn>
              <a:cxn ang="0">
                <a:pos x="connsiteX1" y="connsiteY1"/>
              </a:cxn>
              <a:cxn ang="0">
                <a:pos x="connsiteX2" y="connsiteY2"/>
              </a:cxn>
              <a:cxn ang="0">
                <a:pos x="connsiteX3" y="connsiteY3"/>
              </a:cxn>
            </a:cxnLst>
            <a:rect l="l" t="t" r="r" b="b"/>
            <a:pathLst>
              <a:path w="6192687" h="3149395">
                <a:moveTo>
                  <a:pt x="0" y="0"/>
                </a:moveTo>
                <a:lnTo>
                  <a:pt x="6192687" y="0"/>
                </a:lnTo>
                <a:lnTo>
                  <a:pt x="6192687" y="3149395"/>
                </a:lnTo>
                <a:lnTo>
                  <a:pt x="0" y="3149395"/>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0" y="1130303"/>
            <a:ext cx="12203008" cy="4868356"/>
          </a:xfrm>
          <a:custGeom>
            <a:avLst/>
            <a:gdLst>
              <a:gd name="connsiteX0" fmla="*/ 0 w 12203008"/>
              <a:gd name="connsiteY0" fmla="*/ 0 h 4868356"/>
              <a:gd name="connsiteX1" fmla="*/ 12203008 w 12203008"/>
              <a:gd name="connsiteY1" fmla="*/ 0 h 4868356"/>
              <a:gd name="connsiteX2" fmla="*/ 12203008 w 12203008"/>
              <a:gd name="connsiteY2" fmla="*/ 4868356 h 4868356"/>
              <a:gd name="connsiteX3" fmla="*/ 0 w 12203008"/>
              <a:gd name="connsiteY3" fmla="*/ 4868356 h 4868356"/>
            </a:gdLst>
            <a:ahLst/>
            <a:cxnLst>
              <a:cxn ang="0">
                <a:pos x="connsiteX0" y="connsiteY0"/>
              </a:cxn>
              <a:cxn ang="0">
                <a:pos x="connsiteX1" y="connsiteY1"/>
              </a:cxn>
              <a:cxn ang="0">
                <a:pos x="connsiteX2" y="connsiteY2"/>
              </a:cxn>
              <a:cxn ang="0">
                <a:pos x="connsiteX3" y="connsiteY3"/>
              </a:cxn>
            </a:cxnLst>
            <a:rect l="l" t="t" r="r" b="b"/>
            <a:pathLst>
              <a:path w="12203008" h="4868356">
                <a:moveTo>
                  <a:pt x="0" y="0"/>
                </a:moveTo>
                <a:lnTo>
                  <a:pt x="12203008" y="0"/>
                </a:lnTo>
                <a:lnTo>
                  <a:pt x="12203008" y="4868356"/>
                </a:lnTo>
                <a:lnTo>
                  <a:pt x="0" y="486835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6922728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719144" y="2648939"/>
            <a:ext cx="3747405" cy="2584556"/>
          </a:xfrm>
          <a:custGeom>
            <a:avLst/>
            <a:gdLst>
              <a:gd name="connsiteX0" fmla="*/ 0 w 3747405"/>
              <a:gd name="connsiteY0" fmla="*/ 0 h 2584556"/>
              <a:gd name="connsiteX1" fmla="*/ 3747405 w 3747405"/>
              <a:gd name="connsiteY1" fmla="*/ 0 h 2584556"/>
              <a:gd name="connsiteX2" fmla="*/ 3747405 w 3747405"/>
              <a:gd name="connsiteY2" fmla="*/ 2584556 h 2584556"/>
              <a:gd name="connsiteX3" fmla="*/ 0 w 3747405"/>
              <a:gd name="connsiteY3" fmla="*/ 2584556 h 2584556"/>
            </a:gdLst>
            <a:ahLst/>
            <a:cxnLst>
              <a:cxn ang="0">
                <a:pos x="connsiteX0" y="connsiteY0"/>
              </a:cxn>
              <a:cxn ang="0">
                <a:pos x="connsiteX1" y="connsiteY1"/>
              </a:cxn>
              <a:cxn ang="0">
                <a:pos x="connsiteX2" y="connsiteY2"/>
              </a:cxn>
              <a:cxn ang="0">
                <a:pos x="connsiteX3" y="connsiteY3"/>
              </a:cxn>
            </a:cxnLst>
            <a:rect l="l" t="t" r="r" b="b"/>
            <a:pathLst>
              <a:path w="3747405" h="2584556">
                <a:moveTo>
                  <a:pt x="0" y="0"/>
                </a:moveTo>
                <a:lnTo>
                  <a:pt x="3747405" y="0"/>
                </a:lnTo>
                <a:lnTo>
                  <a:pt x="3747405" y="2584556"/>
                </a:lnTo>
                <a:lnTo>
                  <a:pt x="0" y="2584556"/>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725459" y="2648939"/>
            <a:ext cx="3747405" cy="2584556"/>
          </a:xfrm>
          <a:custGeom>
            <a:avLst/>
            <a:gdLst>
              <a:gd name="connsiteX0" fmla="*/ 0 w 3747405"/>
              <a:gd name="connsiteY0" fmla="*/ 0 h 2584556"/>
              <a:gd name="connsiteX1" fmla="*/ 3747405 w 3747405"/>
              <a:gd name="connsiteY1" fmla="*/ 0 h 2584556"/>
              <a:gd name="connsiteX2" fmla="*/ 3747405 w 3747405"/>
              <a:gd name="connsiteY2" fmla="*/ 2584556 h 2584556"/>
              <a:gd name="connsiteX3" fmla="*/ 0 w 3747405"/>
              <a:gd name="connsiteY3" fmla="*/ 2584556 h 2584556"/>
            </a:gdLst>
            <a:ahLst/>
            <a:cxnLst>
              <a:cxn ang="0">
                <a:pos x="connsiteX0" y="connsiteY0"/>
              </a:cxn>
              <a:cxn ang="0">
                <a:pos x="connsiteX1" y="connsiteY1"/>
              </a:cxn>
              <a:cxn ang="0">
                <a:pos x="connsiteX2" y="connsiteY2"/>
              </a:cxn>
              <a:cxn ang="0">
                <a:pos x="connsiteX3" y="connsiteY3"/>
              </a:cxn>
            </a:cxnLst>
            <a:rect l="l" t="t" r="r" b="b"/>
            <a:pathLst>
              <a:path w="3747405" h="2584556">
                <a:moveTo>
                  <a:pt x="0" y="0"/>
                </a:moveTo>
                <a:lnTo>
                  <a:pt x="3747405" y="0"/>
                </a:lnTo>
                <a:lnTo>
                  <a:pt x="3747405" y="2584556"/>
                </a:lnTo>
                <a:lnTo>
                  <a:pt x="0" y="258455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354261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229" y="1972785"/>
            <a:ext cx="5521064" cy="3687451"/>
          </a:xfrm>
          <a:custGeom>
            <a:avLst/>
            <a:gdLst>
              <a:gd name="connsiteX0" fmla="*/ 0 w 5521064"/>
              <a:gd name="connsiteY0" fmla="*/ 0 h 3687451"/>
              <a:gd name="connsiteX1" fmla="*/ 5521064 w 5521064"/>
              <a:gd name="connsiteY1" fmla="*/ 0 h 3687451"/>
              <a:gd name="connsiteX2" fmla="*/ 5521064 w 5521064"/>
              <a:gd name="connsiteY2" fmla="*/ 3687451 h 3687451"/>
              <a:gd name="connsiteX3" fmla="*/ 0 w 5521064"/>
              <a:gd name="connsiteY3" fmla="*/ 3687451 h 3687451"/>
            </a:gdLst>
            <a:ahLst/>
            <a:cxnLst>
              <a:cxn ang="0">
                <a:pos x="connsiteX0" y="connsiteY0"/>
              </a:cxn>
              <a:cxn ang="0">
                <a:pos x="connsiteX1" y="connsiteY1"/>
              </a:cxn>
              <a:cxn ang="0">
                <a:pos x="connsiteX2" y="connsiteY2"/>
              </a:cxn>
              <a:cxn ang="0">
                <a:pos x="connsiteX3" y="connsiteY3"/>
              </a:cxn>
            </a:cxnLst>
            <a:rect l="l" t="t" r="r" b="b"/>
            <a:pathLst>
              <a:path w="5521064" h="3687451">
                <a:moveTo>
                  <a:pt x="0" y="0"/>
                </a:moveTo>
                <a:lnTo>
                  <a:pt x="5521064" y="0"/>
                </a:lnTo>
                <a:lnTo>
                  <a:pt x="5521064" y="3687451"/>
                </a:lnTo>
                <a:lnTo>
                  <a:pt x="0" y="368745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2434524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271747" y="2693044"/>
            <a:ext cx="2753027" cy="2158356"/>
          </a:xfrm>
          <a:custGeom>
            <a:avLst/>
            <a:gdLst>
              <a:gd name="connsiteX0" fmla="*/ 0 w 2753027"/>
              <a:gd name="connsiteY0" fmla="*/ 0 h 2158356"/>
              <a:gd name="connsiteX1" fmla="*/ 2753027 w 2753027"/>
              <a:gd name="connsiteY1" fmla="*/ 0 h 2158356"/>
              <a:gd name="connsiteX2" fmla="*/ 2753027 w 2753027"/>
              <a:gd name="connsiteY2" fmla="*/ 2158356 h 2158356"/>
              <a:gd name="connsiteX3" fmla="*/ 0 w 2753027"/>
              <a:gd name="connsiteY3" fmla="*/ 2158356 h 2158356"/>
            </a:gdLst>
            <a:ahLst/>
            <a:cxnLst>
              <a:cxn ang="0">
                <a:pos x="connsiteX0" y="connsiteY0"/>
              </a:cxn>
              <a:cxn ang="0">
                <a:pos x="connsiteX1" y="connsiteY1"/>
              </a:cxn>
              <a:cxn ang="0">
                <a:pos x="connsiteX2" y="connsiteY2"/>
              </a:cxn>
              <a:cxn ang="0">
                <a:pos x="connsiteX3" y="connsiteY3"/>
              </a:cxn>
            </a:cxnLst>
            <a:rect l="l" t="t" r="r" b="b"/>
            <a:pathLst>
              <a:path w="2753027" h="2158356">
                <a:moveTo>
                  <a:pt x="0" y="0"/>
                </a:moveTo>
                <a:lnTo>
                  <a:pt x="2753027" y="0"/>
                </a:lnTo>
                <a:lnTo>
                  <a:pt x="2753027" y="2158356"/>
                </a:lnTo>
                <a:lnTo>
                  <a:pt x="0" y="2158356"/>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719488" y="2693044"/>
            <a:ext cx="2753027" cy="2158356"/>
          </a:xfrm>
          <a:custGeom>
            <a:avLst/>
            <a:gdLst>
              <a:gd name="connsiteX0" fmla="*/ 0 w 2753027"/>
              <a:gd name="connsiteY0" fmla="*/ 0 h 2158356"/>
              <a:gd name="connsiteX1" fmla="*/ 2753027 w 2753027"/>
              <a:gd name="connsiteY1" fmla="*/ 0 h 2158356"/>
              <a:gd name="connsiteX2" fmla="*/ 2753027 w 2753027"/>
              <a:gd name="connsiteY2" fmla="*/ 2158356 h 2158356"/>
              <a:gd name="connsiteX3" fmla="*/ 0 w 2753027"/>
              <a:gd name="connsiteY3" fmla="*/ 2158356 h 2158356"/>
            </a:gdLst>
            <a:ahLst/>
            <a:cxnLst>
              <a:cxn ang="0">
                <a:pos x="connsiteX0" y="connsiteY0"/>
              </a:cxn>
              <a:cxn ang="0">
                <a:pos x="connsiteX1" y="connsiteY1"/>
              </a:cxn>
              <a:cxn ang="0">
                <a:pos x="connsiteX2" y="connsiteY2"/>
              </a:cxn>
              <a:cxn ang="0">
                <a:pos x="connsiteX3" y="connsiteY3"/>
              </a:cxn>
            </a:cxnLst>
            <a:rect l="l" t="t" r="r" b="b"/>
            <a:pathLst>
              <a:path w="2753027" h="2158356">
                <a:moveTo>
                  <a:pt x="0" y="0"/>
                </a:moveTo>
                <a:lnTo>
                  <a:pt x="2753027" y="0"/>
                </a:lnTo>
                <a:lnTo>
                  <a:pt x="2753027" y="2158356"/>
                </a:lnTo>
                <a:lnTo>
                  <a:pt x="0" y="2158356"/>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167228" y="2693044"/>
            <a:ext cx="2753027" cy="2158356"/>
          </a:xfrm>
          <a:custGeom>
            <a:avLst/>
            <a:gdLst>
              <a:gd name="connsiteX0" fmla="*/ 0 w 2753027"/>
              <a:gd name="connsiteY0" fmla="*/ 0 h 2158356"/>
              <a:gd name="connsiteX1" fmla="*/ 2753027 w 2753027"/>
              <a:gd name="connsiteY1" fmla="*/ 0 h 2158356"/>
              <a:gd name="connsiteX2" fmla="*/ 2753027 w 2753027"/>
              <a:gd name="connsiteY2" fmla="*/ 2158356 h 2158356"/>
              <a:gd name="connsiteX3" fmla="*/ 0 w 2753027"/>
              <a:gd name="connsiteY3" fmla="*/ 2158356 h 2158356"/>
            </a:gdLst>
            <a:ahLst/>
            <a:cxnLst>
              <a:cxn ang="0">
                <a:pos x="connsiteX0" y="connsiteY0"/>
              </a:cxn>
              <a:cxn ang="0">
                <a:pos x="connsiteX1" y="connsiteY1"/>
              </a:cxn>
              <a:cxn ang="0">
                <a:pos x="connsiteX2" y="connsiteY2"/>
              </a:cxn>
              <a:cxn ang="0">
                <a:pos x="connsiteX3" y="connsiteY3"/>
              </a:cxn>
            </a:cxnLst>
            <a:rect l="l" t="t" r="r" b="b"/>
            <a:pathLst>
              <a:path w="2753027" h="2158356">
                <a:moveTo>
                  <a:pt x="0" y="0"/>
                </a:moveTo>
                <a:lnTo>
                  <a:pt x="2753027" y="0"/>
                </a:lnTo>
                <a:lnTo>
                  <a:pt x="2753027" y="2158356"/>
                </a:lnTo>
                <a:lnTo>
                  <a:pt x="0" y="215835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7280799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0" name="图片占位符 9"/>
          <p:cNvSpPr>
            <a:spLocks noGrp="1"/>
          </p:cNvSpPr>
          <p:nvPr>
            <p:ph type="pic" sz="quarter" idx="11"/>
          </p:nvPr>
        </p:nvSpPr>
        <p:spPr>
          <a:xfrm>
            <a:off x="7266303" y="1332399"/>
            <a:ext cx="3740192" cy="3615744"/>
          </a:xfrm>
          <a:custGeom>
            <a:avLst/>
            <a:gdLst>
              <a:gd name="connsiteX0" fmla="*/ 1870096 w 3740192"/>
              <a:gd name="connsiteY0" fmla="*/ 0 h 3615744"/>
              <a:gd name="connsiteX1" fmla="*/ 3740192 w 3740192"/>
              <a:gd name="connsiteY1" fmla="*/ 1807872 h 3615744"/>
              <a:gd name="connsiteX2" fmla="*/ 1870096 w 3740192"/>
              <a:gd name="connsiteY2" fmla="*/ 3615744 h 3615744"/>
              <a:gd name="connsiteX3" fmla="*/ 0 w 3740192"/>
              <a:gd name="connsiteY3" fmla="*/ 1807872 h 3615744"/>
              <a:gd name="connsiteX4" fmla="*/ 1870096 w 3740192"/>
              <a:gd name="connsiteY4" fmla="*/ 0 h 3615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192" h="3615744">
                <a:moveTo>
                  <a:pt x="1870096" y="0"/>
                </a:moveTo>
                <a:cubicBezTo>
                  <a:pt x="2902922" y="0"/>
                  <a:pt x="3740192" y="809412"/>
                  <a:pt x="3740192" y="1807872"/>
                </a:cubicBezTo>
                <a:cubicBezTo>
                  <a:pt x="3740192" y="2806332"/>
                  <a:pt x="2902922" y="3615744"/>
                  <a:pt x="1870096" y="3615744"/>
                </a:cubicBezTo>
                <a:cubicBezTo>
                  <a:pt x="837270" y="3615744"/>
                  <a:pt x="0" y="2806332"/>
                  <a:pt x="0" y="1807872"/>
                </a:cubicBezTo>
                <a:cubicBezTo>
                  <a:pt x="0" y="809412"/>
                  <a:pt x="837270" y="0"/>
                  <a:pt x="1870096" y="0"/>
                </a:cubicBezTo>
                <a:close/>
              </a:path>
            </a:pathLst>
          </a:custGeom>
        </p:spPr>
        <p:txBody>
          <a:bodyPr wrap="square">
            <a:noAutofit/>
          </a:bodyPr>
          <a:lstStyle/>
          <a:p>
            <a:endParaRPr lang="zh-CN" altLang="en-US"/>
          </a:p>
        </p:txBody>
      </p:sp>
      <p:sp>
        <p:nvSpPr>
          <p:cNvPr id="6" name="图片占位符 5"/>
          <p:cNvSpPr>
            <a:spLocks noGrp="1"/>
          </p:cNvSpPr>
          <p:nvPr>
            <p:ph type="pic" sz="quarter" idx="10"/>
          </p:nvPr>
        </p:nvSpPr>
        <p:spPr>
          <a:xfrm>
            <a:off x="6094645" y="0"/>
            <a:ext cx="6097361" cy="6858000"/>
          </a:xfrm>
          <a:custGeom>
            <a:avLst/>
            <a:gdLst>
              <a:gd name="connsiteX0" fmla="*/ 0 w 6097361"/>
              <a:gd name="connsiteY0" fmla="*/ 0 h 6858000"/>
              <a:gd name="connsiteX1" fmla="*/ 6097361 w 6097361"/>
              <a:gd name="connsiteY1" fmla="*/ 0 h 6858000"/>
              <a:gd name="connsiteX2" fmla="*/ 6097361 w 6097361"/>
              <a:gd name="connsiteY2" fmla="*/ 6858000 h 6858000"/>
              <a:gd name="connsiteX3" fmla="*/ 0 w 60973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7361" h="6858000">
                <a:moveTo>
                  <a:pt x="0" y="0"/>
                </a:moveTo>
                <a:lnTo>
                  <a:pt x="6097361" y="0"/>
                </a:lnTo>
                <a:lnTo>
                  <a:pt x="6097361"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0836839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39045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5" r:id="rId4"/>
    <p:sldLayoutId id="2147483671" r:id="rId5"/>
    <p:sldLayoutId id="2147483670" r:id="rId6"/>
    <p:sldLayoutId id="2147483669" r:id="rId7"/>
    <p:sldLayoutId id="2147483668" r:id="rId8"/>
    <p:sldLayoutId id="2147483667" r:id="rId9"/>
    <p:sldLayoutId id="2147483666" r:id="rId10"/>
    <p:sldLayoutId id="2147483665" r:id="rId11"/>
    <p:sldLayoutId id="2147483664" r:id="rId12"/>
    <p:sldLayoutId id="2147483662" r:id="rId13"/>
    <p:sldLayoutId id="2147483661" r:id="rId14"/>
    <p:sldLayoutId id="2147483660" r:id="rId15"/>
    <p:sldLayoutId id="2147483672" r:id="rId16"/>
    <p:sldLayoutId id="2147483659" r:id="rId17"/>
    <p:sldLayoutId id="2147483658" r:id="rId18"/>
    <p:sldLayoutId id="2147483663" r:id="rId19"/>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7.jfif"/></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49.235.8.42:808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a:xfrm>
            <a:off x="0" y="0"/>
            <a:ext cx="12192000" cy="6858000"/>
          </a:xfrm>
        </p:spPr>
      </p:pic>
      <p:sp>
        <p:nvSpPr>
          <p:cNvPr id="4" name="矩形 3"/>
          <p:cNvSpPr/>
          <p:nvPr/>
        </p:nvSpPr>
        <p:spPr>
          <a:xfrm>
            <a:off x="482600" y="482600"/>
            <a:ext cx="312058" cy="312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82600" y="6063342"/>
            <a:ext cx="312058" cy="312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397342" y="482600"/>
            <a:ext cx="312058" cy="312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397342" y="6063342"/>
            <a:ext cx="312058" cy="312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8629" y="638629"/>
            <a:ext cx="10914742" cy="558074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09482" y="4663143"/>
            <a:ext cx="2205317" cy="537882"/>
            <a:chOff x="1909482" y="4663143"/>
            <a:chExt cx="2205317" cy="537882"/>
          </a:xfrm>
        </p:grpSpPr>
        <p:sp>
          <p:nvSpPr>
            <p:cNvPr id="8" name="矩形 7"/>
            <p:cNvSpPr/>
            <p:nvPr/>
          </p:nvSpPr>
          <p:spPr>
            <a:xfrm>
              <a:off x="1909482" y="4663143"/>
              <a:ext cx="2205317" cy="537882"/>
            </a:xfrm>
            <a:prstGeom prst="rect">
              <a:avLst/>
            </a:prstGeom>
            <a:solidFill>
              <a:schemeClr val="accent6"/>
            </a:solidFill>
            <a:ln>
              <a:noFill/>
            </a:ln>
            <a:effectLst>
              <a:outerShdw blurRad="393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150365" y="4742411"/>
              <a:ext cx="1723549" cy="400110"/>
            </a:xfrm>
            <a:prstGeom prst="rect">
              <a:avLst/>
            </a:prstGeom>
            <a:noFill/>
          </p:spPr>
          <p:txBody>
            <a:bodyPr wrap="none" rtlCol="0">
              <a:spAutoFit/>
              <a:scene3d>
                <a:camera prst="orthographicFront"/>
                <a:lightRig rig="threePt" dir="t"/>
              </a:scene3d>
              <a:sp3d contourW="12700"/>
            </a:bodyPr>
            <a:lstStyle/>
            <a:p>
              <a:pPr algn="ctr"/>
              <a:r>
                <a:rPr lang="zh-CN" altLang="en-US" sz="2000" dirty="0">
                  <a:solidFill>
                    <a:schemeClr val="bg1"/>
                  </a:solidFill>
                </a:rPr>
                <a:t>汇报人</a:t>
              </a:r>
              <a:r>
                <a:rPr lang="zh-CN" altLang="en-US" sz="2000" dirty="0" smtClean="0">
                  <a:solidFill>
                    <a:schemeClr val="bg1"/>
                  </a:solidFill>
                </a:rPr>
                <a:t>：</a:t>
              </a:r>
              <a:r>
                <a:rPr lang="zh-CN" altLang="en-US" sz="2000" dirty="0">
                  <a:solidFill>
                    <a:schemeClr val="bg1"/>
                  </a:solidFill>
                </a:rPr>
                <a:t>周昊</a:t>
              </a:r>
            </a:p>
          </p:txBody>
        </p:sp>
      </p:grpSp>
      <p:sp>
        <p:nvSpPr>
          <p:cNvPr id="10" name="文本框 9"/>
          <p:cNvSpPr txBox="1"/>
          <p:nvPr/>
        </p:nvSpPr>
        <p:spPr>
          <a:xfrm>
            <a:off x="1871382" y="1463651"/>
            <a:ext cx="2125903" cy="1569660"/>
          </a:xfrm>
          <a:prstGeom prst="rect">
            <a:avLst/>
          </a:prstGeom>
          <a:noFill/>
        </p:spPr>
        <p:txBody>
          <a:bodyPr wrap="none" rtlCol="0">
            <a:spAutoFit/>
            <a:scene3d>
              <a:camera prst="orthographicFront"/>
              <a:lightRig rig="threePt" dir="t"/>
            </a:scene3d>
            <a:sp3d contourW="12700"/>
          </a:bodyPr>
          <a:lstStyle/>
          <a:p>
            <a:r>
              <a:rPr lang="en-US" altLang="zh-CN" sz="9600" spc="300" dirty="0" smtClean="0">
                <a:solidFill>
                  <a:schemeClr val="accent6"/>
                </a:solidFill>
                <a:latin typeface="Agency FB" panose="020B0503020202020204" pitchFamily="34" charset="0"/>
              </a:rPr>
              <a:t>2019</a:t>
            </a:r>
            <a:endParaRPr lang="zh-CN" altLang="en-US" sz="9600" spc="300" dirty="0">
              <a:solidFill>
                <a:schemeClr val="accent6"/>
              </a:solidFill>
              <a:latin typeface="Agency FB" panose="020B0503020202020204" pitchFamily="34" charset="0"/>
            </a:endParaRPr>
          </a:p>
        </p:txBody>
      </p:sp>
      <p:sp>
        <p:nvSpPr>
          <p:cNvPr id="13" name="文本框 12"/>
          <p:cNvSpPr txBox="1"/>
          <p:nvPr/>
        </p:nvSpPr>
        <p:spPr>
          <a:xfrm>
            <a:off x="1795182" y="2979167"/>
            <a:ext cx="6391493"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chemeClr val="accent6"/>
                </a:solidFill>
              </a:rPr>
              <a:t>你</a:t>
            </a:r>
            <a:r>
              <a:rPr lang="zh-CN" altLang="en-US" sz="4400" b="1" dirty="0" smtClean="0">
                <a:solidFill>
                  <a:schemeClr val="accent6"/>
                </a:solidFill>
              </a:rPr>
              <a:t>的代码我的发验收总结</a:t>
            </a:r>
            <a:endParaRPr lang="zh-CN" altLang="en-US" sz="4400" b="1" dirty="0">
              <a:solidFill>
                <a:schemeClr val="accent6"/>
              </a:solidFill>
            </a:endParaRPr>
          </a:p>
        </p:txBody>
      </p:sp>
      <p:sp>
        <p:nvSpPr>
          <p:cNvPr id="16" name="文本框 15"/>
          <p:cNvSpPr txBox="1"/>
          <p:nvPr/>
        </p:nvSpPr>
        <p:spPr>
          <a:xfrm>
            <a:off x="1814232" y="3783937"/>
            <a:ext cx="7116589" cy="307777"/>
          </a:xfrm>
          <a:prstGeom prst="rect">
            <a:avLst/>
          </a:prstGeom>
          <a:noFill/>
        </p:spPr>
        <p:txBody>
          <a:bodyPr wrap="square" rtlCol="0">
            <a:spAutoFit/>
            <a:scene3d>
              <a:camera prst="orthographicFront"/>
              <a:lightRig rig="threePt" dir="t"/>
            </a:scene3d>
            <a:sp3d contourW="12700"/>
          </a:bodyPr>
          <a:lstStyle/>
          <a:p>
            <a:r>
              <a:rPr lang="zh-CN" altLang="en-US" sz="1400" dirty="0">
                <a:solidFill>
                  <a:schemeClr val="accent6"/>
                </a:solidFill>
              </a:rPr>
              <a:t>保</a:t>
            </a:r>
            <a:r>
              <a:rPr lang="zh-CN" altLang="en-US" sz="1400" dirty="0" smtClean="0">
                <a:solidFill>
                  <a:schemeClr val="accent6"/>
                </a:solidFill>
              </a:rPr>
              <a:t>护环境，人人有责</a:t>
            </a:r>
            <a:endParaRPr lang="en-US" altLang="zh-CN" sz="1400" dirty="0">
              <a:solidFill>
                <a:schemeClr val="accent6"/>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4934" y="1006451"/>
            <a:ext cx="457200" cy="457200"/>
          </a:xfrm>
          <a:prstGeom prst="rect">
            <a:avLst/>
          </a:prstGeom>
          <a:effectLst>
            <a:softEdge rad="12700"/>
          </a:effectLst>
        </p:spPr>
      </p:pic>
    </p:spTree>
    <p:extLst>
      <p:ext uri="{BB962C8B-B14F-4D97-AF65-F5344CB8AC3E}">
        <p14:creationId xmlns:p14="http://schemas.microsoft.com/office/powerpoint/2010/main" val="2407691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2500"/>
                            </p:stCondLst>
                            <p:childTnLst>
                              <p:par>
                                <p:cTn id="40" presetID="14" presetClass="entr" presetSubtype="1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randombar(horizontal)">
                                      <p:cBhvr>
                                        <p:cTn id="42" dur="500"/>
                                        <p:tgtEl>
                                          <p:spTgt spid="16"/>
                                        </p:tgtEl>
                                      </p:cBhvr>
                                    </p:animEffect>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 grpId="0" animBg="1"/>
      <p:bldP spid="10" grpId="0"/>
      <p:bldP spid="13"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1415772"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UI</a:t>
            </a:r>
            <a:r>
              <a:rPr lang="zh-CN" altLang="en-US" sz="3200" b="1" dirty="0" smtClean="0">
                <a:solidFill>
                  <a:schemeClr val="accent6"/>
                </a:solidFill>
              </a:rPr>
              <a:t>界面</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278390"/>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290605" y="432675"/>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垃</a:t>
            </a:r>
            <a:r>
              <a:rPr lang="zh-CN" altLang="en-US" b="1" dirty="0" smtClean="0">
                <a:solidFill>
                  <a:schemeClr val="tx1">
                    <a:lumMod val="65000"/>
                    <a:lumOff val="35000"/>
                  </a:schemeClr>
                </a:solidFill>
              </a:rPr>
              <a:t>圾搜索结果</a:t>
            </a:r>
            <a:endParaRPr lang="zh-CN" altLang="en-US" b="1" dirty="0">
              <a:solidFill>
                <a:schemeClr val="tx1">
                  <a:lumMod val="65000"/>
                  <a:lumOff val="35000"/>
                </a:schemeClr>
              </a:solidFill>
            </a:endParaRPr>
          </a:p>
        </p:txBody>
      </p:sp>
      <p:pic>
        <p:nvPicPr>
          <p:cNvPr id="6" name="图片 5"/>
          <p:cNvPicPr>
            <a:picLocks noChangeAspect="1"/>
          </p:cNvPicPr>
          <p:nvPr/>
        </p:nvPicPr>
        <p:blipFill>
          <a:blip r:embed="rId3"/>
          <a:stretch>
            <a:fillRect/>
          </a:stretch>
        </p:blipFill>
        <p:spPr>
          <a:xfrm>
            <a:off x="884295" y="1905629"/>
            <a:ext cx="4741806" cy="3377635"/>
          </a:xfrm>
          <a:prstGeom prst="rect">
            <a:avLst/>
          </a:prstGeom>
        </p:spPr>
      </p:pic>
      <p:pic>
        <p:nvPicPr>
          <p:cNvPr id="11" name="图片 10"/>
          <p:cNvPicPr>
            <a:picLocks noChangeAspect="1"/>
          </p:cNvPicPr>
          <p:nvPr/>
        </p:nvPicPr>
        <p:blipFill>
          <a:blip r:embed="rId4"/>
          <a:stretch>
            <a:fillRect/>
          </a:stretch>
        </p:blipFill>
        <p:spPr>
          <a:xfrm>
            <a:off x="6344530" y="1711107"/>
            <a:ext cx="5847470" cy="4126985"/>
          </a:xfrm>
          <a:prstGeom prst="rect">
            <a:avLst/>
          </a:prstGeom>
        </p:spPr>
      </p:pic>
    </p:spTree>
    <p:extLst>
      <p:ext uri="{BB962C8B-B14F-4D97-AF65-F5344CB8AC3E}">
        <p14:creationId xmlns:p14="http://schemas.microsoft.com/office/powerpoint/2010/main" val="2499682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1415772"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UI</a:t>
            </a:r>
            <a:r>
              <a:rPr lang="zh-CN" altLang="en-US" sz="3200" b="1" dirty="0" smtClean="0">
                <a:solidFill>
                  <a:schemeClr val="accent6"/>
                </a:solidFill>
              </a:rPr>
              <a:t>界面</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278390"/>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290605" y="432675"/>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垃</a:t>
            </a:r>
            <a:r>
              <a:rPr lang="zh-CN" altLang="en-US" b="1" dirty="0" smtClean="0">
                <a:solidFill>
                  <a:schemeClr val="tx1">
                    <a:lumMod val="65000"/>
                    <a:lumOff val="35000"/>
                  </a:schemeClr>
                </a:solidFill>
              </a:rPr>
              <a:t>圾详情</a:t>
            </a:r>
            <a:endParaRPr lang="zh-CN" altLang="en-US" b="1" dirty="0">
              <a:solidFill>
                <a:schemeClr val="tx1">
                  <a:lumMod val="65000"/>
                  <a:lumOff val="35000"/>
                </a:schemeClr>
              </a:solidFill>
            </a:endParaRPr>
          </a:p>
        </p:txBody>
      </p:sp>
      <p:pic>
        <p:nvPicPr>
          <p:cNvPr id="11" name="图片 10"/>
          <p:cNvPicPr>
            <a:picLocks noChangeAspect="1"/>
          </p:cNvPicPr>
          <p:nvPr/>
        </p:nvPicPr>
        <p:blipFill>
          <a:blip r:embed="rId3"/>
          <a:stretch>
            <a:fillRect/>
          </a:stretch>
        </p:blipFill>
        <p:spPr>
          <a:xfrm>
            <a:off x="786721" y="1502440"/>
            <a:ext cx="6685714" cy="3209524"/>
          </a:xfrm>
          <a:prstGeom prst="rect">
            <a:avLst/>
          </a:prstGeom>
        </p:spPr>
      </p:pic>
      <p:pic>
        <p:nvPicPr>
          <p:cNvPr id="12" name="图片 11"/>
          <p:cNvPicPr>
            <a:picLocks noChangeAspect="1"/>
          </p:cNvPicPr>
          <p:nvPr/>
        </p:nvPicPr>
        <p:blipFill>
          <a:blip r:embed="rId4"/>
          <a:stretch>
            <a:fillRect/>
          </a:stretch>
        </p:blipFill>
        <p:spPr>
          <a:xfrm>
            <a:off x="5031184" y="2669838"/>
            <a:ext cx="7013251" cy="3263920"/>
          </a:xfrm>
          <a:prstGeom prst="rect">
            <a:avLst/>
          </a:prstGeom>
        </p:spPr>
      </p:pic>
    </p:spTree>
    <p:extLst>
      <p:ext uri="{BB962C8B-B14F-4D97-AF65-F5344CB8AC3E}">
        <p14:creationId xmlns:p14="http://schemas.microsoft.com/office/powerpoint/2010/main" val="1135464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par>
                          <p:cTn id="25" fill="hold">
                            <p:stCondLst>
                              <p:cond delay="2500"/>
                            </p:stCondLst>
                            <p:childTnLst>
                              <p:par>
                                <p:cTn id="26" presetID="16" presetClass="entr" presetSubtype="2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par>
                          <p:cTn id="29" fill="hold">
                            <p:stCondLst>
                              <p:cond delay="3000"/>
                            </p:stCondLst>
                            <p:childTnLst>
                              <p:par>
                                <p:cTn id="30" presetID="16" presetClass="entr" presetSubtype="21"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pic>
        <p:nvPicPr>
          <p:cNvPr id="45" name="图片占位符 44"/>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p:pic>
      <p:pic>
        <p:nvPicPr>
          <p:cNvPr id="47" name="图片占位符 46"/>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p:pic>
      <p:pic>
        <p:nvPicPr>
          <p:cNvPr id="49" name="图片占位符 48"/>
          <p:cNvPicPr>
            <a:picLocks noGrp="1" noChangeAspect="1"/>
          </p:cNvPicPr>
          <p:nvPr>
            <p:ph type="pic" sz="quarter" idx="13"/>
          </p:nvPr>
        </p:nvPicPr>
        <p:blipFill>
          <a:blip r:embed="rId6" cstate="screen">
            <a:extLst>
              <a:ext uri="{28A0092B-C50C-407E-A947-70E740481C1C}">
                <a14:useLocalDpi xmlns:a14="http://schemas.microsoft.com/office/drawing/2010/main"/>
              </a:ext>
            </a:extLst>
          </a:blip>
          <a:srcRect/>
          <a:stretch>
            <a:fillRect/>
          </a:stretch>
        </p:blipFill>
        <p:spPr/>
      </p:pic>
      <p:sp>
        <p:nvSpPr>
          <p:cNvPr id="2" name="文本框 1"/>
          <p:cNvSpPr txBox="1"/>
          <p:nvPr/>
        </p:nvSpPr>
        <p:spPr>
          <a:xfrm>
            <a:off x="786721" y="347958"/>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6"/>
                </a:solidFill>
              </a:rPr>
              <a:t>功</a:t>
            </a:r>
            <a:r>
              <a:rPr lang="zh-CN" altLang="en-US" sz="3200" b="1" dirty="0" smtClean="0">
                <a:solidFill>
                  <a:schemeClr val="accent6"/>
                </a:solidFill>
              </a:rPr>
              <a:t>能模块</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503473"/>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797551" y="1916114"/>
            <a:ext cx="2667000" cy="1866900"/>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612188" y="1916114"/>
            <a:ext cx="2667000" cy="1866900"/>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797551" y="3943351"/>
            <a:ext cx="2667000" cy="1866900"/>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612188" y="3943351"/>
            <a:ext cx="2667000" cy="1866900"/>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874713" y="1926200"/>
            <a:ext cx="2782887" cy="438180"/>
            <a:chOff x="874713" y="4063251"/>
            <a:chExt cx="2782887" cy="438180"/>
          </a:xfrm>
        </p:grpSpPr>
        <p:sp>
          <p:nvSpPr>
            <p:cNvPr id="26" name="矩形 25"/>
            <p:cNvSpPr/>
            <p:nvPr/>
          </p:nvSpPr>
          <p:spPr>
            <a:xfrm>
              <a:off x="874713" y="4063251"/>
              <a:ext cx="27828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45169" y="407669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四</a:t>
              </a:r>
              <a:r>
                <a:rPr lang="zh-CN" altLang="en-US" b="1" dirty="0" smtClean="0">
                  <a:solidFill>
                    <a:schemeClr val="bg1"/>
                  </a:solidFill>
                </a:rPr>
                <a:t>大模块</a:t>
              </a:r>
              <a:endParaRPr lang="zh-CN" altLang="en-US" b="1" dirty="0">
                <a:solidFill>
                  <a:schemeClr val="bg1"/>
                </a:solidFill>
              </a:endParaRPr>
            </a:p>
          </p:txBody>
        </p:sp>
      </p:grpSp>
      <p:sp>
        <p:nvSpPr>
          <p:cNvPr id="29" name="矩形 28"/>
          <p:cNvSpPr/>
          <p:nvPr/>
        </p:nvSpPr>
        <p:spPr>
          <a:xfrm>
            <a:off x="888160" y="2478196"/>
            <a:ext cx="4696877" cy="3508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smtClean="0">
                <a:solidFill>
                  <a:schemeClr val="tx1">
                    <a:lumMod val="50000"/>
                    <a:lumOff val="50000"/>
                  </a:schemeClr>
                </a:solidFill>
              </a:rPr>
              <a:t>经过漫长的开发，基本上完成了四大模块的各个功能。</a:t>
            </a:r>
            <a:endParaRPr lang="zh-CN" altLang="en-US" sz="1400" dirty="0">
              <a:solidFill>
                <a:schemeClr val="tx1">
                  <a:lumMod val="50000"/>
                  <a:lumOff val="50000"/>
                </a:schemeClr>
              </a:solidFill>
            </a:endParaRPr>
          </a:p>
        </p:txBody>
      </p:sp>
      <p:sp>
        <p:nvSpPr>
          <p:cNvPr id="38" name="椭圆 29"/>
          <p:cNvSpPr/>
          <p:nvPr/>
        </p:nvSpPr>
        <p:spPr>
          <a:xfrm>
            <a:off x="6858542" y="2231147"/>
            <a:ext cx="545018" cy="563931"/>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椭圆 30"/>
          <p:cNvSpPr/>
          <p:nvPr/>
        </p:nvSpPr>
        <p:spPr>
          <a:xfrm>
            <a:off x="9663722" y="2231147"/>
            <a:ext cx="563931" cy="563931"/>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31"/>
          <p:cNvSpPr/>
          <p:nvPr/>
        </p:nvSpPr>
        <p:spPr>
          <a:xfrm>
            <a:off x="6886184" y="4253626"/>
            <a:ext cx="489734" cy="563931"/>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椭圆 32"/>
          <p:cNvSpPr/>
          <p:nvPr/>
        </p:nvSpPr>
        <p:spPr>
          <a:xfrm>
            <a:off x="9709592" y="4253626"/>
            <a:ext cx="472191" cy="563931"/>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矩形 33"/>
          <p:cNvSpPr/>
          <p:nvPr/>
        </p:nvSpPr>
        <p:spPr>
          <a:xfrm>
            <a:off x="6010063" y="2996358"/>
            <a:ext cx="2241974" cy="32855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bg1"/>
                </a:solidFill>
              </a:rPr>
              <a:t>用户模块</a:t>
            </a:r>
            <a:endParaRPr lang="zh-CN" altLang="en-US" sz="1400" dirty="0">
              <a:solidFill>
                <a:schemeClr val="bg1"/>
              </a:solidFill>
            </a:endParaRPr>
          </a:p>
        </p:txBody>
      </p:sp>
      <p:sp>
        <p:nvSpPr>
          <p:cNvPr id="35" name="矩形 34"/>
          <p:cNvSpPr/>
          <p:nvPr/>
        </p:nvSpPr>
        <p:spPr>
          <a:xfrm>
            <a:off x="8824700" y="2996358"/>
            <a:ext cx="2241974" cy="32855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垃</a:t>
            </a:r>
            <a:r>
              <a:rPr lang="zh-CN" altLang="en-US" sz="1400" dirty="0" smtClean="0">
                <a:solidFill>
                  <a:schemeClr val="bg1"/>
                </a:solidFill>
              </a:rPr>
              <a:t>圾模块</a:t>
            </a:r>
            <a:endParaRPr lang="zh-CN" altLang="en-US" sz="1400" dirty="0">
              <a:solidFill>
                <a:schemeClr val="bg1"/>
              </a:solidFill>
            </a:endParaRPr>
          </a:p>
        </p:txBody>
      </p:sp>
      <p:sp>
        <p:nvSpPr>
          <p:cNvPr id="37" name="矩形 36"/>
          <p:cNvSpPr/>
          <p:nvPr/>
        </p:nvSpPr>
        <p:spPr>
          <a:xfrm>
            <a:off x="8824700" y="4985352"/>
            <a:ext cx="2241974" cy="32855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bg1"/>
                </a:solidFill>
              </a:rPr>
              <a:t>新闻模块</a:t>
            </a:r>
            <a:endParaRPr lang="zh-CN" altLang="en-US" sz="1400" dirty="0">
              <a:solidFill>
                <a:schemeClr val="bg1"/>
              </a:solidFill>
            </a:endParaRPr>
          </a:p>
        </p:txBody>
      </p:sp>
      <p:sp>
        <p:nvSpPr>
          <p:cNvPr id="30" name="矩形 29"/>
          <p:cNvSpPr/>
          <p:nvPr/>
        </p:nvSpPr>
        <p:spPr>
          <a:xfrm>
            <a:off x="6079155" y="5011142"/>
            <a:ext cx="2241974" cy="32855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论</a:t>
            </a:r>
            <a:r>
              <a:rPr lang="zh-CN" altLang="en-US" sz="1400" dirty="0" smtClean="0">
                <a:solidFill>
                  <a:schemeClr val="bg1"/>
                </a:solidFill>
              </a:rPr>
              <a:t>坛模块</a:t>
            </a:r>
            <a:endParaRPr lang="zh-CN" altLang="en-US" sz="1400" dirty="0">
              <a:solidFill>
                <a:schemeClr val="bg1"/>
              </a:solidFill>
            </a:endParaRPr>
          </a:p>
        </p:txBody>
      </p:sp>
      <p:pic>
        <p:nvPicPr>
          <p:cNvPr id="5" name="图片 4"/>
          <p:cNvPicPr>
            <a:picLocks noChangeAspect="1"/>
          </p:cNvPicPr>
          <p:nvPr/>
        </p:nvPicPr>
        <p:blipFill>
          <a:blip r:embed="rId7"/>
          <a:stretch>
            <a:fillRect/>
          </a:stretch>
        </p:blipFill>
        <p:spPr>
          <a:xfrm>
            <a:off x="786721" y="3008065"/>
            <a:ext cx="4460800" cy="1345837"/>
          </a:xfrm>
          <a:prstGeom prst="rect">
            <a:avLst/>
          </a:prstGeom>
        </p:spPr>
      </p:pic>
    </p:spTree>
    <p:extLst>
      <p:ext uri="{BB962C8B-B14F-4D97-AF65-F5344CB8AC3E}">
        <p14:creationId xmlns:p14="http://schemas.microsoft.com/office/powerpoint/2010/main" val="29916119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p:cTn id="24" dur="500" fill="hold"/>
                                        <p:tgtEl>
                                          <p:spTgt spid="45"/>
                                        </p:tgtEl>
                                        <p:attrNameLst>
                                          <p:attrName>ppt_w</p:attrName>
                                        </p:attrNameLst>
                                      </p:cBhvr>
                                      <p:tavLst>
                                        <p:tav tm="0">
                                          <p:val>
                                            <p:fltVal val="0"/>
                                          </p:val>
                                        </p:tav>
                                        <p:tav tm="100000">
                                          <p:val>
                                            <p:strVal val="#ppt_w"/>
                                          </p:val>
                                        </p:tav>
                                      </p:tavLst>
                                    </p:anim>
                                    <p:anim calcmode="lin" valueType="num">
                                      <p:cBhvr>
                                        <p:cTn id="25" dur="500" fill="hold"/>
                                        <p:tgtEl>
                                          <p:spTgt spid="45"/>
                                        </p:tgtEl>
                                        <p:attrNameLst>
                                          <p:attrName>ppt_h</p:attrName>
                                        </p:attrNameLst>
                                      </p:cBhvr>
                                      <p:tavLst>
                                        <p:tav tm="0">
                                          <p:val>
                                            <p:fltVal val="0"/>
                                          </p:val>
                                        </p:tav>
                                        <p:tav tm="100000">
                                          <p:val>
                                            <p:strVal val="#ppt_h"/>
                                          </p:val>
                                        </p:tav>
                                      </p:tavLst>
                                    </p:anim>
                                    <p:animEffect transition="in" filter="fade">
                                      <p:cBhvr>
                                        <p:cTn id="26" dur="500"/>
                                        <p:tgtEl>
                                          <p:spTgt spid="45"/>
                                        </p:tgtEl>
                                      </p:cBhvr>
                                    </p:animEffect>
                                  </p:childTnLst>
                                </p:cTn>
                              </p:par>
                              <p:par>
                                <p:cTn id="27" presetID="53" presetClass="entr" presetSubtype="16"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Effect transition="in" filter="fade">
                                      <p:cBhvr>
                                        <p:cTn id="31" dur="500"/>
                                        <p:tgtEl>
                                          <p:spTgt spid="47"/>
                                        </p:tgtEl>
                                      </p:cBhvr>
                                    </p:animEffect>
                                  </p:childTnLst>
                                </p:cTn>
                              </p:par>
                              <p:par>
                                <p:cTn id="32" presetID="53" presetClass="entr" presetSubtype="16"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500" fill="hold"/>
                                        <p:tgtEl>
                                          <p:spTgt spid="49"/>
                                        </p:tgtEl>
                                        <p:attrNameLst>
                                          <p:attrName>ppt_w</p:attrName>
                                        </p:attrNameLst>
                                      </p:cBhvr>
                                      <p:tavLst>
                                        <p:tav tm="0">
                                          <p:val>
                                            <p:fltVal val="0"/>
                                          </p:val>
                                        </p:tav>
                                        <p:tav tm="100000">
                                          <p:val>
                                            <p:strVal val="#ppt_w"/>
                                          </p:val>
                                        </p:tav>
                                      </p:tavLst>
                                    </p:anim>
                                    <p:anim calcmode="lin" valueType="num">
                                      <p:cBhvr>
                                        <p:cTn id="35" dur="500" fill="hold"/>
                                        <p:tgtEl>
                                          <p:spTgt spid="49"/>
                                        </p:tgtEl>
                                        <p:attrNameLst>
                                          <p:attrName>ppt_h</p:attrName>
                                        </p:attrNameLst>
                                      </p:cBhvr>
                                      <p:tavLst>
                                        <p:tav tm="0">
                                          <p:val>
                                            <p:fltVal val="0"/>
                                          </p:val>
                                        </p:tav>
                                        <p:tav tm="100000">
                                          <p:val>
                                            <p:strVal val="#ppt_h"/>
                                          </p:val>
                                        </p:tav>
                                      </p:tavLst>
                                    </p:anim>
                                    <p:animEffect transition="in" filter="fade">
                                      <p:cBhvr>
                                        <p:cTn id="36" dur="500"/>
                                        <p:tgtEl>
                                          <p:spTgt spid="4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ppt_w</p:attrName>
                                        </p:attrNameLst>
                                      </p:cBhvr>
                                      <p:tavLst>
                                        <p:tav tm="0">
                                          <p:val>
                                            <p:fltVal val="0"/>
                                          </p:val>
                                        </p:tav>
                                        <p:tav tm="100000">
                                          <p:val>
                                            <p:strVal val="#ppt_w"/>
                                          </p:val>
                                        </p:tav>
                                      </p:tavLst>
                                    </p:anim>
                                    <p:anim calcmode="lin" valueType="num">
                                      <p:cBhvr>
                                        <p:cTn id="40" dur="500" fill="hold"/>
                                        <p:tgtEl>
                                          <p:spTgt spid="22"/>
                                        </p:tgtEl>
                                        <p:attrNameLst>
                                          <p:attrName>ppt_h</p:attrName>
                                        </p:attrNameLst>
                                      </p:cBhvr>
                                      <p:tavLst>
                                        <p:tav tm="0">
                                          <p:val>
                                            <p:fltVal val="0"/>
                                          </p:val>
                                        </p:tav>
                                        <p:tav tm="100000">
                                          <p:val>
                                            <p:strVal val="#ppt_h"/>
                                          </p:val>
                                        </p:tav>
                                      </p:tavLst>
                                    </p:anim>
                                    <p:animEffect transition="in" filter="fade">
                                      <p:cBhvr>
                                        <p:cTn id="41" dur="500"/>
                                        <p:tgtEl>
                                          <p:spTgt spid="2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p:cTn id="64" dur="500" fill="hold"/>
                                        <p:tgtEl>
                                          <p:spTgt spid="39"/>
                                        </p:tgtEl>
                                        <p:attrNameLst>
                                          <p:attrName>ppt_w</p:attrName>
                                        </p:attrNameLst>
                                      </p:cBhvr>
                                      <p:tavLst>
                                        <p:tav tm="0">
                                          <p:val>
                                            <p:fltVal val="0"/>
                                          </p:val>
                                        </p:tav>
                                        <p:tav tm="100000">
                                          <p:val>
                                            <p:strVal val="#ppt_w"/>
                                          </p:val>
                                        </p:tav>
                                      </p:tavLst>
                                    </p:anim>
                                    <p:anim calcmode="lin" valueType="num">
                                      <p:cBhvr>
                                        <p:cTn id="65" dur="500" fill="hold"/>
                                        <p:tgtEl>
                                          <p:spTgt spid="39"/>
                                        </p:tgtEl>
                                        <p:attrNameLst>
                                          <p:attrName>ppt_h</p:attrName>
                                        </p:attrNameLst>
                                      </p:cBhvr>
                                      <p:tavLst>
                                        <p:tav tm="0">
                                          <p:val>
                                            <p:fltVal val="0"/>
                                          </p:val>
                                        </p:tav>
                                        <p:tav tm="100000">
                                          <p:val>
                                            <p:strVal val="#ppt_h"/>
                                          </p:val>
                                        </p:tav>
                                      </p:tavLst>
                                    </p:anim>
                                    <p:animEffect transition="in" filter="fade">
                                      <p:cBhvr>
                                        <p:cTn id="66" dur="500"/>
                                        <p:tgtEl>
                                          <p:spTgt spid="39"/>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animEffect transition="in" filter="fade">
                                      <p:cBhvr>
                                        <p:cTn id="71" dur="500"/>
                                        <p:tgtEl>
                                          <p:spTgt spid="41"/>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fltVal val="0"/>
                                          </p:val>
                                        </p:tav>
                                        <p:tav tm="100000">
                                          <p:val>
                                            <p:strVal val="#ppt_h"/>
                                          </p:val>
                                        </p:tav>
                                      </p:tavLst>
                                    </p:anim>
                                    <p:animEffect transition="in" filter="fade">
                                      <p:cBhvr>
                                        <p:cTn id="76" dur="500"/>
                                        <p:tgtEl>
                                          <p:spTgt spid="42"/>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p:cTn id="79" dur="500" fill="hold"/>
                                        <p:tgtEl>
                                          <p:spTgt spid="34"/>
                                        </p:tgtEl>
                                        <p:attrNameLst>
                                          <p:attrName>ppt_w</p:attrName>
                                        </p:attrNameLst>
                                      </p:cBhvr>
                                      <p:tavLst>
                                        <p:tav tm="0">
                                          <p:val>
                                            <p:fltVal val="0"/>
                                          </p:val>
                                        </p:tav>
                                        <p:tav tm="100000">
                                          <p:val>
                                            <p:strVal val="#ppt_w"/>
                                          </p:val>
                                        </p:tav>
                                      </p:tavLst>
                                    </p:anim>
                                    <p:anim calcmode="lin" valueType="num">
                                      <p:cBhvr>
                                        <p:cTn id="80" dur="500" fill="hold"/>
                                        <p:tgtEl>
                                          <p:spTgt spid="34"/>
                                        </p:tgtEl>
                                        <p:attrNameLst>
                                          <p:attrName>ppt_h</p:attrName>
                                        </p:attrNameLst>
                                      </p:cBhvr>
                                      <p:tavLst>
                                        <p:tav tm="0">
                                          <p:val>
                                            <p:fltVal val="0"/>
                                          </p:val>
                                        </p:tav>
                                        <p:tav tm="100000">
                                          <p:val>
                                            <p:strVal val="#ppt_h"/>
                                          </p:val>
                                        </p:tav>
                                      </p:tavLst>
                                    </p:anim>
                                    <p:animEffect transition="in" filter="fade">
                                      <p:cBhvr>
                                        <p:cTn id="81" dur="500"/>
                                        <p:tgtEl>
                                          <p:spTgt spid="3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Effect transition="in" filter="fade">
                                      <p:cBhvr>
                                        <p:cTn id="86" dur="500"/>
                                        <p:tgtEl>
                                          <p:spTgt spid="35"/>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p:cTn id="89" dur="500" fill="hold"/>
                                        <p:tgtEl>
                                          <p:spTgt spid="37"/>
                                        </p:tgtEl>
                                        <p:attrNameLst>
                                          <p:attrName>ppt_w</p:attrName>
                                        </p:attrNameLst>
                                      </p:cBhvr>
                                      <p:tavLst>
                                        <p:tav tm="0">
                                          <p:val>
                                            <p:fltVal val="0"/>
                                          </p:val>
                                        </p:tav>
                                        <p:tav tm="100000">
                                          <p:val>
                                            <p:strVal val="#ppt_w"/>
                                          </p:val>
                                        </p:tav>
                                      </p:tavLst>
                                    </p:anim>
                                    <p:anim calcmode="lin" valueType="num">
                                      <p:cBhvr>
                                        <p:cTn id="90" dur="500" fill="hold"/>
                                        <p:tgtEl>
                                          <p:spTgt spid="37"/>
                                        </p:tgtEl>
                                        <p:attrNameLst>
                                          <p:attrName>ppt_h</p:attrName>
                                        </p:attrNameLst>
                                      </p:cBhvr>
                                      <p:tavLst>
                                        <p:tav tm="0">
                                          <p:val>
                                            <p:fltVal val="0"/>
                                          </p:val>
                                        </p:tav>
                                        <p:tav tm="100000">
                                          <p:val>
                                            <p:strVal val="#ppt_h"/>
                                          </p:val>
                                        </p:tav>
                                      </p:tavLst>
                                    </p:anim>
                                    <p:animEffect transition="in" filter="fade">
                                      <p:cBhvr>
                                        <p:cTn id="91" dur="500"/>
                                        <p:tgtEl>
                                          <p:spTgt spid="37"/>
                                        </p:tgtEl>
                                      </p:cBhvr>
                                    </p:animEffect>
                                  </p:childTnLst>
                                </p:cTn>
                              </p:par>
                            </p:childTnLst>
                          </p:cTn>
                        </p:par>
                        <p:par>
                          <p:cTn id="92" fill="hold">
                            <p:stCondLst>
                              <p:cond delay="2000"/>
                            </p:stCondLst>
                            <p:childTnLst>
                              <p:par>
                                <p:cTn id="93" presetID="2" presetClass="entr" presetSubtype="4"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childTnLst>
                          </p:cTn>
                        </p:par>
                        <p:par>
                          <p:cTn id="97" fill="hold">
                            <p:stCondLst>
                              <p:cond delay="2500"/>
                            </p:stCondLst>
                            <p:childTnLst>
                              <p:par>
                                <p:cTn id="98" presetID="14" presetClass="entr" presetSubtype="10"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randombar(horizontal)">
                                      <p:cBhvr>
                                        <p:cTn id="100" dur="500"/>
                                        <p:tgtEl>
                                          <p:spTgt spid="29"/>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p:cTn id="103" dur="500" fill="hold"/>
                                        <p:tgtEl>
                                          <p:spTgt spid="30"/>
                                        </p:tgtEl>
                                        <p:attrNameLst>
                                          <p:attrName>ppt_w</p:attrName>
                                        </p:attrNameLst>
                                      </p:cBhvr>
                                      <p:tavLst>
                                        <p:tav tm="0">
                                          <p:val>
                                            <p:fltVal val="0"/>
                                          </p:val>
                                        </p:tav>
                                        <p:tav tm="100000">
                                          <p:val>
                                            <p:strVal val="#ppt_w"/>
                                          </p:val>
                                        </p:tav>
                                      </p:tavLst>
                                    </p:anim>
                                    <p:anim calcmode="lin" valueType="num">
                                      <p:cBhvr>
                                        <p:cTn id="104" dur="500" fill="hold"/>
                                        <p:tgtEl>
                                          <p:spTgt spid="30"/>
                                        </p:tgtEl>
                                        <p:attrNameLst>
                                          <p:attrName>ppt_h</p:attrName>
                                        </p:attrNameLst>
                                      </p:cBhvr>
                                      <p:tavLst>
                                        <p:tav tm="0">
                                          <p:val>
                                            <p:fltVal val="0"/>
                                          </p:val>
                                        </p:tav>
                                        <p:tav tm="100000">
                                          <p:val>
                                            <p:strVal val="#ppt_h"/>
                                          </p:val>
                                        </p:tav>
                                      </p:tavLst>
                                    </p:anim>
                                    <p:animEffect transition="in" filter="fade">
                                      <p:cBhvr>
                                        <p:cTn id="105" dur="500"/>
                                        <p:tgtEl>
                                          <p:spTgt spid="30"/>
                                        </p:tgtEl>
                                      </p:cBhvr>
                                    </p:animEffect>
                                  </p:childTnLst>
                                </p:cTn>
                              </p:par>
                              <p:par>
                                <p:cTn id="106" presetID="10" presetClass="entr" presetSubtype="0" fill="hold" nodeType="with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2" grpId="0" animBg="1"/>
      <p:bldP spid="23" grpId="0" animBg="1"/>
      <p:bldP spid="24" grpId="0" animBg="1"/>
      <p:bldP spid="25" grpId="0" animBg="1"/>
      <p:bldP spid="29" grpId="0"/>
      <p:bldP spid="38" grpId="0" animBg="1"/>
      <p:bldP spid="39" grpId="0" animBg="1"/>
      <p:bldP spid="41" grpId="0" animBg="1"/>
      <p:bldP spid="42" grpId="0" animBg="1"/>
      <p:bldP spid="34" grpId="0"/>
      <p:bldP spid="35" grpId="0"/>
      <p:bldP spid="37"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smtClean="0">
                <a:solidFill>
                  <a:schemeClr val="accent6"/>
                </a:solidFill>
              </a:rPr>
              <a:t>用户模块</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292458"/>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2032141" y="2076191"/>
            <a:ext cx="8127716" cy="4001018"/>
            <a:chOff x="2032141" y="2076191"/>
            <a:chExt cx="8127716" cy="4001018"/>
          </a:xfrm>
        </p:grpSpPr>
        <p:grpSp>
          <p:nvGrpSpPr>
            <p:cNvPr id="6" name="组合 5"/>
            <p:cNvGrpSpPr/>
            <p:nvPr/>
          </p:nvGrpSpPr>
          <p:grpSpPr>
            <a:xfrm>
              <a:off x="2032141" y="2076191"/>
              <a:ext cx="8127716" cy="4001018"/>
              <a:chOff x="2032141" y="1391839"/>
              <a:chExt cx="8127716" cy="4001018"/>
            </a:xfrm>
          </p:grpSpPr>
          <p:sp>
            <p:nvSpPr>
              <p:cNvPr id="7" name="任意多边形: 形状 6"/>
              <p:cNvSpPr/>
              <p:nvPr/>
            </p:nvSpPr>
            <p:spPr>
              <a:xfrm>
                <a:off x="2032141" y="2494252"/>
                <a:ext cx="2266626" cy="1869493"/>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267" tIns="98267" rIns="98267" bIns="498873" numCol="1" spcCol="1270" anchor="t" anchorCtr="0">
                <a:noAutofit/>
              </a:bodyPr>
              <a:lstStyle/>
              <a:p>
                <a:pPr marL="285750" lvl="1" indent="-285750" algn="l" defTabSz="1289050">
                  <a:lnSpc>
                    <a:spcPct val="90000"/>
                  </a:lnSpc>
                  <a:spcBef>
                    <a:spcPct val="0"/>
                  </a:spcBef>
                  <a:spcAft>
                    <a:spcPct val="15000"/>
                  </a:spcAft>
                  <a:buChar char="•"/>
                </a:pPr>
                <a:endParaRPr lang="zh-CN" altLang="en-US" sz="2900" kern="1200"/>
              </a:p>
              <a:p>
                <a:pPr marL="285750" lvl="1" indent="-285750" algn="l" defTabSz="1289050">
                  <a:lnSpc>
                    <a:spcPct val="90000"/>
                  </a:lnSpc>
                  <a:spcBef>
                    <a:spcPct val="0"/>
                  </a:spcBef>
                  <a:spcAft>
                    <a:spcPct val="15000"/>
                  </a:spcAft>
                  <a:buChar char="•"/>
                </a:pPr>
                <a:endParaRPr lang="zh-CN" altLang="en-US" sz="2900" kern="1200"/>
              </a:p>
            </p:txBody>
          </p:sp>
          <p:sp>
            <p:nvSpPr>
              <p:cNvPr id="8" name="形状 7"/>
              <p:cNvSpPr/>
              <p:nvPr/>
            </p:nvSpPr>
            <p:spPr>
              <a:xfrm>
                <a:off x="3332946" y="3036551"/>
                <a:ext cx="2356306" cy="2356306"/>
              </a:xfrm>
              <a:prstGeom prst="leftCircularArrow">
                <a:avLst>
                  <a:gd name="adj1" fmla="val 2550"/>
                  <a:gd name="adj2" fmla="val 309429"/>
                  <a:gd name="adj3" fmla="val 2084940"/>
                  <a:gd name="adj4" fmla="val 9024489"/>
                  <a:gd name="adj5" fmla="val 2975"/>
                </a:avLst>
              </a:prstGeom>
              <a:solidFill>
                <a:schemeClr val="accent6">
                  <a:lumMod val="40000"/>
                  <a:lumOff val="6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任意多边形: 形状 8"/>
              <p:cNvSpPr/>
              <p:nvPr/>
            </p:nvSpPr>
            <p:spPr>
              <a:xfrm>
                <a:off x="2535836" y="3963140"/>
                <a:ext cx="2014779" cy="801211"/>
              </a:xfrm>
              <a:custGeom>
                <a:avLst/>
                <a:gdLst>
                  <a:gd name="connsiteX0" fmla="*/ 0 w 2014779"/>
                  <a:gd name="connsiteY0" fmla="*/ 80121 h 801211"/>
                  <a:gd name="connsiteX1" fmla="*/ 80121 w 2014779"/>
                  <a:gd name="connsiteY1" fmla="*/ 0 h 801211"/>
                  <a:gd name="connsiteX2" fmla="*/ 1934658 w 2014779"/>
                  <a:gd name="connsiteY2" fmla="*/ 0 h 801211"/>
                  <a:gd name="connsiteX3" fmla="*/ 2014779 w 2014779"/>
                  <a:gd name="connsiteY3" fmla="*/ 80121 h 801211"/>
                  <a:gd name="connsiteX4" fmla="*/ 2014779 w 2014779"/>
                  <a:gd name="connsiteY4" fmla="*/ 721090 h 801211"/>
                  <a:gd name="connsiteX5" fmla="*/ 1934658 w 2014779"/>
                  <a:gd name="connsiteY5" fmla="*/ 801211 h 801211"/>
                  <a:gd name="connsiteX6" fmla="*/ 80121 w 2014779"/>
                  <a:gd name="connsiteY6" fmla="*/ 801211 h 801211"/>
                  <a:gd name="connsiteX7" fmla="*/ 0 w 2014779"/>
                  <a:gd name="connsiteY7" fmla="*/ 721090 h 801211"/>
                  <a:gd name="connsiteX8" fmla="*/ 0 w 2014779"/>
                  <a:gd name="connsiteY8" fmla="*/ 80121 h 80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79" h="801211">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332" tIns="65377" rIns="86332" bIns="65377" numCol="1" spcCol="1270" anchor="ctr" anchorCtr="0">
                <a:noAutofit/>
              </a:bodyPr>
              <a:lstStyle/>
              <a:p>
                <a:pPr marL="0" lvl="0" indent="0" algn="ctr" defTabSz="1466850">
                  <a:lnSpc>
                    <a:spcPct val="90000"/>
                  </a:lnSpc>
                  <a:spcBef>
                    <a:spcPct val="0"/>
                  </a:spcBef>
                  <a:spcAft>
                    <a:spcPct val="35000"/>
                  </a:spcAft>
                  <a:buNone/>
                </a:pPr>
                <a:endParaRPr lang="zh-CN" altLang="en-US" sz="3300" kern="1200"/>
              </a:p>
            </p:txBody>
          </p:sp>
          <p:sp>
            <p:nvSpPr>
              <p:cNvPr id="10" name="任意多边形: 形状 9"/>
              <p:cNvSpPr/>
              <p:nvPr/>
            </p:nvSpPr>
            <p:spPr>
              <a:xfrm>
                <a:off x="4836762" y="2494252"/>
                <a:ext cx="2266626" cy="1869493"/>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267" tIns="498873" rIns="98267" bIns="98267" numCol="1" spcCol="1270" anchor="t" anchorCtr="0">
                <a:noAutofit/>
              </a:bodyPr>
              <a:lstStyle/>
              <a:p>
                <a:pPr marL="285750" lvl="1" indent="-285750" algn="l" defTabSz="1289050">
                  <a:lnSpc>
                    <a:spcPct val="90000"/>
                  </a:lnSpc>
                  <a:spcBef>
                    <a:spcPct val="0"/>
                  </a:spcBef>
                  <a:spcAft>
                    <a:spcPct val="15000"/>
                  </a:spcAft>
                  <a:buChar char="•"/>
                </a:pPr>
                <a:endParaRPr lang="zh-CN" altLang="en-US" sz="2900" kern="1200"/>
              </a:p>
              <a:p>
                <a:pPr marL="285750" lvl="1" indent="-285750" algn="l" defTabSz="1289050">
                  <a:lnSpc>
                    <a:spcPct val="90000"/>
                  </a:lnSpc>
                  <a:spcBef>
                    <a:spcPct val="0"/>
                  </a:spcBef>
                  <a:spcAft>
                    <a:spcPct val="15000"/>
                  </a:spcAft>
                  <a:buChar char="•"/>
                </a:pPr>
                <a:endParaRPr lang="zh-CN" altLang="en-US" sz="2900" kern="1200"/>
              </a:p>
            </p:txBody>
          </p:sp>
          <p:sp>
            <p:nvSpPr>
              <p:cNvPr id="11" name="箭头: 环形 10"/>
              <p:cNvSpPr/>
              <p:nvPr/>
            </p:nvSpPr>
            <p:spPr>
              <a:xfrm>
                <a:off x="6118679" y="1391839"/>
                <a:ext cx="2645930" cy="2645930"/>
              </a:xfrm>
              <a:prstGeom prst="circularArrow">
                <a:avLst>
                  <a:gd name="adj1" fmla="val 2271"/>
                  <a:gd name="adj2" fmla="val 273786"/>
                  <a:gd name="adj3" fmla="val 19550703"/>
                  <a:gd name="adj4" fmla="val 12575511"/>
                  <a:gd name="adj5" fmla="val 2650"/>
                </a:avLst>
              </a:prstGeom>
              <a:solidFill>
                <a:schemeClr val="accent6">
                  <a:lumMod val="40000"/>
                  <a:lumOff val="6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任意多边形: 形状 11"/>
              <p:cNvSpPr/>
              <p:nvPr/>
            </p:nvSpPr>
            <p:spPr>
              <a:xfrm>
                <a:off x="5340457" y="2093647"/>
                <a:ext cx="2014779" cy="801211"/>
              </a:xfrm>
              <a:custGeom>
                <a:avLst/>
                <a:gdLst>
                  <a:gd name="connsiteX0" fmla="*/ 0 w 2014779"/>
                  <a:gd name="connsiteY0" fmla="*/ 80121 h 801211"/>
                  <a:gd name="connsiteX1" fmla="*/ 80121 w 2014779"/>
                  <a:gd name="connsiteY1" fmla="*/ 0 h 801211"/>
                  <a:gd name="connsiteX2" fmla="*/ 1934658 w 2014779"/>
                  <a:gd name="connsiteY2" fmla="*/ 0 h 801211"/>
                  <a:gd name="connsiteX3" fmla="*/ 2014779 w 2014779"/>
                  <a:gd name="connsiteY3" fmla="*/ 80121 h 801211"/>
                  <a:gd name="connsiteX4" fmla="*/ 2014779 w 2014779"/>
                  <a:gd name="connsiteY4" fmla="*/ 721090 h 801211"/>
                  <a:gd name="connsiteX5" fmla="*/ 1934658 w 2014779"/>
                  <a:gd name="connsiteY5" fmla="*/ 801211 h 801211"/>
                  <a:gd name="connsiteX6" fmla="*/ 80121 w 2014779"/>
                  <a:gd name="connsiteY6" fmla="*/ 801211 h 801211"/>
                  <a:gd name="connsiteX7" fmla="*/ 0 w 2014779"/>
                  <a:gd name="connsiteY7" fmla="*/ 721090 h 801211"/>
                  <a:gd name="connsiteX8" fmla="*/ 0 w 2014779"/>
                  <a:gd name="connsiteY8" fmla="*/ 80121 h 80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79" h="801211">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332" tIns="65377" rIns="86332" bIns="65377" numCol="1" spcCol="1270" anchor="ctr" anchorCtr="0">
                <a:noAutofit/>
              </a:bodyPr>
              <a:lstStyle/>
              <a:p>
                <a:pPr marL="0" lvl="0" indent="0" algn="ctr" defTabSz="1466850">
                  <a:lnSpc>
                    <a:spcPct val="90000"/>
                  </a:lnSpc>
                  <a:spcBef>
                    <a:spcPct val="0"/>
                  </a:spcBef>
                  <a:spcAft>
                    <a:spcPct val="35000"/>
                  </a:spcAft>
                  <a:buNone/>
                </a:pPr>
                <a:endParaRPr lang="zh-CN" altLang="en-US" sz="3300" kern="1200"/>
              </a:p>
            </p:txBody>
          </p:sp>
          <p:sp>
            <p:nvSpPr>
              <p:cNvPr id="13" name="任意多边形: 形状 12"/>
              <p:cNvSpPr/>
              <p:nvPr/>
            </p:nvSpPr>
            <p:spPr>
              <a:xfrm>
                <a:off x="7641383" y="2494252"/>
                <a:ext cx="2266626" cy="1869493"/>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267" tIns="98267" rIns="98267" bIns="498873" numCol="1" spcCol="1270" anchor="t" anchorCtr="0">
                <a:noAutofit/>
              </a:bodyPr>
              <a:lstStyle/>
              <a:p>
                <a:pPr marL="285750" lvl="1" indent="-285750" algn="l" defTabSz="1289050">
                  <a:lnSpc>
                    <a:spcPct val="90000"/>
                  </a:lnSpc>
                  <a:spcBef>
                    <a:spcPct val="0"/>
                  </a:spcBef>
                  <a:spcAft>
                    <a:spcPct val="15000"/>
                  </a:spcAft>
                  <a:buChar char="•"/>
                </a:pPr>
                <a:endParaRPr lang="zh-CN" altLang="en-US" sz="2900" kern="1200"/>
              </a:p>
              <a:p>
                <a:pPr marL="285750" lvl="1" indent="-285750" algn="l" defTabSz="1289050">
                  <a:lnSpc>
                    <a:spcPct val="90000"/>
                  </a:lnSpc>
                  <a:spcBef>
                    <a:spcPct val="0"/>
                  </a:spcBef>
                  <a:spcAft>
                    <a:spcPct val="15000"/>
                  </a:spcAft>
                  <a:buChar char="•"/>
                </a:pPr>
                <a:endParaRPr lang="zh-CN" altLang="en-US" sz="2900" kern="1200"/>
              </a:p>
            </p:txBody>
          </p:sp>
          <p:sp>
            <p:nvSpPr>
              <p:cNvPr id="14" name="任意多边形: 形状 13"/>
              <p:cNvSpPr/>
              <p:nvPr/>
            </p:nvSpPr>
            <p:spPr>
              <a:xfrm>
                <a:off x="8145078" y="3963140"/>
                <a:ext cx="2014779" cy="801211"/>
              </a:xfrm>
              <a:custGeom>
                <a:avLst/>
                <a:gdLst>
                  <a:gd name="connsiteX0" fmla="*/ 0 w 2014779"/>
                  <a:gd name="connsiteY0" fmla="*/ 80121 h 801211"/>
                  <a:gd name="connsiteX1" fmla="*/ 80121 w 2014779"/>
                  <a:gd name="connsiteY1" fmla="*/ 0 h 801211"/>
                  <a:gd name="connsiteX2" fmla="*/ 1934658 w 2014779"/>
                  <a:gd name="connsiteY2" fmla="*/ 0 h 801211"/>
                  <a:gd name="connsiteX3" fmla="*/ 2014779 w 2014779"/>
                  <a:gd name="connsiteY3" fmla="*/ 80121 h 801211"/>
                  <a:gd name="connsiteX4" fmla="*/ 2014779 w 2014779"/>
                  <a:gd name="connsiteY4" fmla="*/ 721090 h 801211"/>
                  <a:gd name="connsiteX5" fmla="*/ 1934658 w 2014779"/>
                  <a:gd name="connsiteY5" fmla="*/ 801211 h 801211"/>
                  <a:gd name="connsiteX6" fmla="*/ 80121 w 2014779"/>
                  <a:gd name="connsiteY6" fmla="*/ 801211 h 801211"/>
                  <a:gd name="connsiteX7" fmla="*/ 0 w 2014779"/>
                  <a:gd name="connsiteY7" fmla="*/ 721090 h 801211"/>
                  <a:gd name="connsiteX8" fmla="*/ 0 w 2014779"/>
                  <a:gd name="connsiteY8" fmla="*/ 80121 h 80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79" h="801211">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332" tIns="65377" rIns="86332" bIns="65377" numCol="1" spcCol="1270" anchor="ctr" anchorCtr="0">
                <a:noAutofit/>
              </a:bodyPr>
              <a:lstStyle/>
              <a:p>
                <a:pPr marL="0" lvl="0" indent="0" algn="ctr" defTabSz="1466850">
                  <a:lnSpc>
                    <a:spcPct val="90000"/>
                  </a:lnSpc>
                  <a:spcBef>
                    <a:spcPct val="0"/>
                  </a:spcBef>
                  <a:spcAft>
                    <a:spcPct val="35000"/>
                  </a:spcAft>
                  <a:buNone/>
                </a:pPr>
                <a:endParaRPr lang="zh-CN" altLang="en-US" sz="3300" kern="1200"/>
              </a:p>
            </p:txBody>
          </p:sp>
        </p:grpSp>
        <p:sp>
          <p:nvSpPr>
            <p:cNvPr id="16" name="矩形 15"/>
            <p:cNvSpPr/>
            <p:nvPr/>
          </p:nvSpPr>
          <p:spPr>
            <a:xfrm>
              <a:off x="2066399" y="3508413"/>
              <a:ext cx="2187938" cy="350865"/>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1400" dirty="0">
                <a:solidFill>
                  <a:schemeClr val="tx1">
                    <a:lumMod val="50000"/>
                    <a:lumOff val="50000"/>
                  </a:schemeClr>
                </a:solidFill>
              </a:endParaRPr>
            </a:p>
          </p:txBody>
        </p:sp>
        <p:sp>
          <p:nvSpPr>
            <p:cNvPr id="17" name="矩形 16"/>
            <p:cNvSpPr/>
            <p:nvPr/>
          </p:nvSpPr>
          <p:spPr>
            <a:xfrm>
              <a:off x="2535836" y="4847136"/>
              <a:ext cx="2014779"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登录注册</a:t>
              </a:r>
              <a:endParaRPr lang="zh-CN" altLang="en-US" b="1" dirty="0">
                <a:solidFill>
                  <a:schemeClr val="bg1"/>
                </a:solidFill>
              </a:endParaRPr>
            </a:p>
          </p:txBody>
        </p:sp>
        <p:sp>
          <p:nvSpPr>
            <p:cNvPr id="18" name="矩形 17"/>
            <p:cNvSpPr/>
            <p:nvPr/>
          </p:nvSpPr>
          <p:spPr>
            <a:xfrm>
              <a:off x="8145078" y="4847136"/>
              <a:ext cx="2014779"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发布帖子</a:t>
              </a:r>
              <a:endParaRPr lang="zh-CN" altLang="en-US" b="1" dirty="0">
                <a:solidFill>
                  <a:schemeClr val="bg1"/>
                </a:solidFill>
              </a:endParaRPr>
            </a:p>
          </p:txBody>
        </p:sp>
        <p:sp>
          <p:nvSpPr>
            <p:cNvPr id="19" name="矩形 18"/>
            <p:cNvSpPr/>
            <p:nvPr/>
          </p:nvSpPr>
          <p:spPr>
            <a:xfrm>
              <a:off x="5340457" y="2966238"/>
              <a:ext cx="2014779"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与我相关</a:t>
              </a:r>
            </a:p>
          </p:txBody>
        </p:sp>
        <p:sp>
          <p:nvSpPr>
            <p:cNvPr id="20" name="矩形 19"/>
            <p:cNvSpPr/>
            <p:nvPr/>
          </p:nvSpPr>
          <p:spPr>
            <a:xfrm>
              <a:off x="7680727" y="3508413"/>
              <a:ext cx="218793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登</a:t>
              </a:r>
              <a:r>
                <a:rPr lang="zh-CN" altLang="en-US" sz="1400" dirty="0" smtClean="0">
                  <a:solidFill>
                    <a:schemeClr val="tx1">
                      <a:lumMod val="50000"/>
                      <a:lumOff val="50000"/>
                    </a:schemeClr>
                  </a:solidFill>
                </a:rPr>
                <a:t>录的用户可以发帖，不登录只能浏览。</a:t>
              </a:r>
              <a:endParaRPr lang="zh-CN" altLang="en-US" sz="1400" dirty="0">
                <a:solidFill>
                  <a:schemeClr val="tx1">
                    <a:lumMod val="50000"/>
                    <a:lumOff val="50000"/>
                  </a:schemeClr>
                </a:solidFill>
              </a:endParaRPr>
            </a:p>
          </p:txBody>
        </p:sp>
        <p:sp>
          <p:nvSpPr>
            <p:cNvPr id="21" name="矩形 20"/>
            <p:cNvSpPr/>
            <p:nvPr/>
          </p:nvSpPr>
          <p:spPr>
            <a:xfrm>
              <a:off x="4883737" y="3831464"/>
              <a:ext cx="2187938" cy="350865"/>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1400" dirty="0">
                <a:solidFill>
                  <a:schemeClr val="tx1">
                    <a:lumMod val="50000"/>
                    <a:lumOff val="50000"/>
                  </a:schemeClr>
                </a:solidFill>
              </a:endParaRPr>
            </a:p>
          </p:txBody>
        </p:sp>
      </p:grpSp>
      <p:sp>
        <p:nvSpPr>
          <p:cNvPr id="23" name="矩形 22"/>
          <p:cNvSpPr/>
          <p:nvPr/>
        </p:nvSpPr>
        <p:spPr>
          <a:xfrm>
            <a:off x="5188400" y="3660813"/>
            <a:ext cx="218793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50000"/>
                    <a:lumOff val="50000"/>
                  </a:schemeClr>
                </a:solidFill>
              </a:rPr>
              <a:t>与我相关界面，可以看到别人对自己帖子的评论。</a:t>
            </a:r>
            <a:endParaRPr lang="zh-CN" altLang="en-US" sz="1400" dirty="0">
              <a:solidFill>
                <a:schemeClr val="tx1">
                  <a:lumMod val="50000"/>
                  <a:lumOff val="50000"/>
                </a:schemeClr>
              </a:solidFill>
            </a:endParaRPr>
          </a:p>
        </p:txBody>
      </p:sp>
      <p:sp>
        <p:nvSpPr>
          <p:cNvPr id="24" name="矩形 23"/>
          <p:cNvSpPr/>
          <p:nvPr/>
        </p:nvSpPr>
        <p:spPr>
          <a:xfrm>
            <a:off x="2203699" y="3771009"/>
            <a:ext cx="218793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50000"/>
                    <a:lumOff val="50000"/>
                  </a:schemeClr>
                </a:solidFill>
              </a:rPr>
              <a:t>支持中文注册</a:t>
            </a:r>
            <a:endParaRPr lang="zh-CN" altLang="en-US" sz="1400" dirty="0">
              <a:solidFill>
                <a:schemeClr val="tx1">
                  <a:lumMod val="50000"/>
                  <a:lumOff val="50000"/>
                </a:schemeClr>
              </a:solidFill>
            </a:endParaRPr>
          </a:p>
        </p:txBody>
      </p:sp>
    </p:spTree>
    <p:extLst>
      <p:ext uri="{BB962C8B-B14F-4D97-AF65-F5344CB8AC3E}">
        <p14:creationId xmlns:p14="http://schemas.microsoft.com/office/powerpoint/2010/main" val="33008234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91645" y="2120686"/>
            <a:ext cx="9808710" cy="2845014"/>
            <a:chOff x="1191645" y="2120686"/>
            <a:chExt cx="9808710" cy="2845014"/>
          </a:xfrm>
        </p:grpSpPr>
        <p:grpSp>
          <p:nvGrpSpPr>
            <p:cNvPr id="3" name="b7dc29a9-d94d-4266-9cc8-3af5545dc839"/>
            <p:cNvGrpSpPr>
              <a:grpSpLocks noChangeAspect="1"/>
            </p:cNvGrpSpPr>
            <p:nvPr/>
          </p:nvGrpSpPr>
          <p:grpSpPr>
            <a:xfrm>
              <a:off x="1191645" y="2120686"/>
              <a:ext cx="9808710" cy="2845014"/>
              <a:chOff x="839100" y="1484782"/>
              <a:chExt cx="7785396" cy="2258153"/>
            </a:xfrm>
          </p:grpSpPr>
          <p:sp>
            <p:nvSpPr>
              <p:cNvPr id="4" name="矩形 3"/>
              <p:cNvSpPr/>
              <p:nvPr/>
            </p:nvSpPr>
            <p:spPr bwMode="auto">
              <a:xfrm>
                <a:off x="839100" y="1484782"/>
                <a:ext cx="2312296" cy="2258153"/>
              </a:xfrm>
              <a:prstGeom prst="rect">
                <a:avLst/>
              </a:prstGeom>
              <a:solidFill>
                <a:schemeClr val="bg1">
                  <a:lumMod val="85000"/>
                </a:schemeClr>
              </a:solidFill>
              <a:ln w="25400" cap="flat">
                <a:solidFill>
                  <a:schemeClr val="tx1">
                    <a:alpha val="0"/>
                  </a:schemeClr>
                </a:solidFill>
                <a:prstDash val="solid"/>
                <a:miter lim="800000"/>
                <a:headEnd type="none" w="med" len="med"/>
                <a:tailEnd type="none" w="med" len="med"/>
              </a:ln>
              <a:effectLst/>
            </p:spPr>
            <p:txBody>
              <a:bodyPr anchor="ctr"/>
              <a:lstStyle/>
              <a:p>
                <a:pPr algn="ctr"/>
                <a:endParaRPr/>
              </a:p>
            </p:txBody>
          </p:sp>
          <p:sp>
            <p:nvSpPr>
              <p:cNvPr id="5" name="矩形 4"/>
              <p:cNvSpPr/>
              <p:nvPr/>
            </p:nvSpPr>
            <p:spPr bwMode="auto">
              <a:xfrm>
                <a:off x="3575650" y="1484782"/>
                <a:ext cx="2312296" cy="2258153"/>
              </a:xfrm>
              <a:prstGeom prst="rect">
                <a:avLst/>
              </a:prstGeom>
              <a:solidFill>
                <a:schemeClr val="bg1">
                  <a:lumMod val="85000"/>
                </a:schemeClr>
              </a:solidFill>
              <a:ln w="25400" cap="flat">
                <a:solidFill>
                  <a:schemeClr val="tx1">
                    <a:alpha val="0"/>
                  </a:schemeClr>
                </a:solidFill>
                <a:prstDash val="solid"/>
                <a:miter lim="800000"/>
                <a:headEnd type="none" w="med" len="med"/>
                <a:tailEnd type="none" w="med" len="med"/>
              </a:ln>
              <a:effectLst/>
            </p:spPr>
            <p:txBody>
              <a:bodyPr anchor="ctr"/>
              <a:lstStyle/>
              <a:p>
                <a:pPr algn="ctr"/>
                <a:endParaRPr/>
              </a:p>
            </p:txBody>
          </p:sp>
          <p:sp>
            <p:nvSpPr>
              <p:cNvPr id="6" name="矩形 5"/>
              <p:cNvSpPr/>
              <p:nvPr/>
            </p:nvSpPr>
            <p:spPr bwMode="auto">
              <a:xfrm>
                <a:off x="6312200" y="1484782"/>
                <a:ext cx="2312296" cy="2258153"/>
              </a:xfrm>
              <a:prstGeom prst="rect">
                <a:avLst/>
              </a:prstGeom>
              <a:solidFill>
                <a:schemeClr val="bg1">
                  <a:lumMod val="85000"/>
                </a:schemeClr>
              </a:solidFill>
              <a:ln w="25400" cap="flat">
                <a:solidFill>
                  <a:schemeClr val="tx1">
                    <a:alpha val="0"/>
                  </a:schemeClr>
                </a:solidFill>
                <a:prstDash val="solid"/>
                <a:miter lim="800000"/>
                <a:headEnd type="none" w="med" len="med"/>
                <a:tailEnd type="none" w="med" len="med"/>
              </a:ln>
              <a:effectLst/>
            </p:spPr>
            <p:txBody>
              <a:bodyPr anchor="ctr"/>
              <a:lstStyle/>
              <a:p>
                <a:pPr algn="ctr"/>
                <a:endParaRPr/>
              </a:p>
            </p:txBody>
          </p:sp>
          <p:sp>
            <p:nvSpPr>
              <p:cNvPr id="7" name="文本框 7"/>
              <p:cNvSpPr txBox="1">
                <a:spLocks/>
              </p:cNvSpPr>
              <p:nvPr/>
            </p:nvSpPr>
            <p:spPr>
              <a:xfrm>
                <a:off x="902678" y="1554358"/>
                <a:ext cx="2185140" cy="384718"/>
              </a:xfrm>
              <a:prstGeom prst="rect">
                <a:avLst/>
              </a:prstGeom>
              <a:solidFill>
                <a:schemeClr val="accent6"/>
              </a:solidFill>
            </p:spPr>
            <p:txBody>
              <a:bodyPr wrap="none" anchor="ctr">
                <a:normAutofit/>
              </a:bodyPr>
              <a:lstStyle/>
              <a:p>
                <a:pPr marL="0" indent="0" algn="ctr">
                  <a:buNone/>
                </a:pPr>
                <a:endParaRPr lang="zh-CN" altLang="en-US" sz="1400" dirty="0">
                  <a:solidFill>
                    <a:schemeClr val="bg1"/>
                  </a:solidFill>
                </a:endParaRPr>
              </a:p>
            </p:txBody>
          </p:sp>
          <p:sp>
            <p:nvSpPr>
              <p:cNvPr id="8" name="文本框 8"/>
              <p:cNvSpPr txBox="1">
                <a:spLocks/>
              </p:cNvSpPr>
              <p:nvPr/>
            </p:nvSpPr>
            <p:spPr>
              <a:xfrm>
                <a:off x="3639228" y="1554358"/>
                <a:ext cx="2185140" cy="384718"/>
              </a:xfrm>
              <a:prstGeom prst="rect">
                <a:avLst/>
              </a:prstGeom>
              <a:solidFill>
                <a:schemeClr val="accent6"/>
              </a:solidFill>
            </p:spPr>
            <p:txBody>
              <a:bodyPr wrap="none" anchor="ctr">
                <a:normAutofit/>
              </a:bodyPr>
              <a:lstStyle/>
              <a:p>
                <a:pPr marL="0" indent="0" algn="ctr">
                  <a:buNone/>
                </a:pPr>
                <a:endParaRPr lang="zh-CN" altLang="en-US" sz="1400" dirty="0">
                  <a:solidFill>
                    <a:schemeClr val="bg1"/>
                  </a:solidFill>
                </a:endParaRPr>
              </a:p>
            </p:txBody>
          </p:sp>
          <p:sp>
            <p:nvSpPr>
              <p:cNvPr id="9" name="文本框 9"/>
              <p:cNvSpPr txBox="1">
                <a:spLocks/>
              </p:cNvSpPr>
              <p:nvPr/>
            </p:nvSpPr>
            <p:spPr>
              <a:xfrm>
                <a:off x="6375779" y="1554358"/>
                <a:ext cx="2185140" cy="384718"/>
              </a:xfrm>
              <a:prstGeom prst="rect">
                <a:avLst/>
              </a:prstGeom>
              <a:solidFill>
                <a:schemeClr val="accent6"/>
              </a:solidFill>
            </p:spPr>
            <p:txBody>
              <a:bodyPr wrap="none" anchor="ctr">
                <a:normAutofit/>
              </a:bodyPr>
              <a:lstStyle/>
              <a:p>
                <a:pPr marL="0" indent="0" algn="ctr">
                  <a:buNone/>
                </a:pPr>
                <a:endParaRPr lang="zh-CN" altLang="en-US" sz="1400" dirty="0">
                  <a:solidFill>
                    <a:schemeClr val="bg1"/>
                  </a:solidFill>
                </a:endParaRPr>
              </a:p>
            </p:txBody>
          </p:sp>
        </p:grpSp>
        <p:sp>
          <p:nvSpPr>
            <p:cNvPr id="37" name="矩形 36"/>
            <p:cNvSpPr/>
            <p:nvPr/>
          </p:nvSpPr>
          <p:spPr>
            <a:xfrm>
              <a:off x="1539972" y="22225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垃</a:t>
              </a:r>
              <a:r>
                <a:rPr lang="zh-CN" altLang="en-US" b="1" dirty="0" smtClean="0">
                  <a:solidFill>
                    <a:schemeClr val="bg1"/>
                  </a:solidFill>
                </a:rPr>
                <a:t>圾搜索</a:t>
              </a:r>
              <a:endParaRPr lang="zh-CN" altLang="en-US" b="1" dirty="0">
                <a:solidFill>
                  <a:schemeClr val="bg1"/>
                </a:solidFill>
              </a:endParaRPr>
            </a:p>
          </p:txBody>
        </p:sp>
        <p:sp>
          <p:nvSpPr>
            <p:cNvPr id="38" name="矩形 37"/>
            <p:cNvSpPr/>
            <p:nvPr/>
          </p:nvSpPr>
          <p:spPr>
            <a:xfrm>
              <a:off x="4995169" y="22225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百</a:t>
              </a:r>
              <a:r>
                <a:rPr lang="zh-CN" altLang="en-US" b="1" dirty="0" smtClean="0">
                  <a:solidFill>
                    <a:schemeClr val="bg1"/>
                  </a:solidFill>
                </a:rPr>
                <a:t>度地图</a:t>
              </a:r>
              <a:endParaRPr lang="zh-CN" altLang="en-US" b="1" dirty="0">
                <a:solidFill>
                  <a:schemeClr val="bg1"/>
                </a:solidFill>
              </a:endParaRPr>
            </a:p>
          </p:txBody>
        </p:sp>
        <p:sp>
          <p:nvSpPr>
            <p:cNvPr id="39" name="矩形 38"/>
            <p:cNvSpPr/>
            <p:nvPr/>
          </p:nvSpPr>
          <p:spPr>
            <a:xfrm>
              <a:off x="8422753" y="2222551"/>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环保视</a:t>
              </a:r>
              <a:r>
                <a:rPr lang="zh-CN" altLang="en-US" b="1" dirty="0">
                  <a:solidFill>
                    <a:schemeClr val="bg1"/>
                  </a:solidFill>
                </a:rPr>
                <a:t>频</a:t>
              </a:r>
            </a:p>
          </p:txBody>
        </p:sp>
      </p:grpSp>
      <p:sp>
        <p:nvSpPr>
          <p:cNvPr id="25" name="文本框 24"/>
          <p:cNvSpPr txBox="1"/>
          <p:nvPr/>
        </p:nvSpPr>
        <p:spPr>
          <a:xfrm>
            <a:off x="786721" y="347958"/>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rgbClr val="E5583A"/>
                </a:solidFill>
              </a:rPr>
              <a:t>垃</a:t>
            </a:r>
            <a:r>
              <a:rPr lang="zh-CN" altLang="en-US" sz="3200" b="1" dirty="0" smtClean="0">
                <a:solidFill>
                  <a:srgbClr val="E5583A"/>
                </a:solidFill>
              </a:rPr>
              <a:t>圾模块</a:t>
            </a:r>
            <a:endParaRPr lang="zh-CN" altLang="en-US" sz="3200" b="1" dirty="0">
              <a:solidFill>
                <a:srgbClr val="E5583A"/>
              </a:solidFill>
            </a:endParaRPr>
          </a:p>
        </p:txBody>
      </p:sp>
      <p:sp>
        <p:nvSpPr>
          <p:cNvPr id="26" name="文本框 25"/>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hand</a:t>
            </a:r>
            <a:endParaRPr lang="en-US" altLang="zh-CN" sz="1200" dirty="0">
              <a:solidFill>
                <a:schemeClr val="bg1">
                  <a:lumMod val="65000"/>
                </a:schemeClr>
              </a:solidFill>
            </a:endParaRPr>
          </a:p>
        </p:txBody>
      </p:sp>
      <p:cxnSp>
        <p:nvCxnSpPr>
          <p:cNvPr id="27" name="直接连接符 26"/>
          <p:cNvCxnSpPr>
            <a:cxnSpLocks/>
          </p:cNvCxnSpPr>
          <p:nvPr/>
        </p:nvCxnSpPr>
        <p:spPr>
          <a:xfrm>
            <a:off x="884295" y="1334659"/>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5" name="图片占位符 1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5623" b="15623"/>
          <a:stretch>
            <a:fillRect/>
          </a:stretch>
        </p:blipFill>
        <p:spPr/>
      </p:pic>
      <p:pic>
        <p:nvPicPr>
          <p:cNvPr id="14" name="图片占位符 13"/>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6533" r="26533"/>
          <a:stretch>
            <a:fillRect/>
          </a:stretch>
        </p:blipFill>
        <p:spPr/>
      </p:pic>
      <p:pic>
        <p:nvPicPr>
          <p:cNvPr id="16" name="图片占位符 15"/>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29620" r="29620"/>
          <a:stretch>
            <a:fillRect/>
          </a:stretch>
        </p:blipFill>
        <p:spPr/>
      </p:pic>
    </p:spTree>
    <p:extLst>
      <p:ext uri="{BB962C8B-B14F-4D97-AF65-F5344CB8AC3E}">
        <p14:creationId xmlns:p14="http://schemas.microsoft.com/office/powerpoint/2010/main" val="1468718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4"/>
          <p:cNvSpPr>
            <a:spLocks/>
          </p:cNvSpPr>
          <p:nvPr/>
        </p:nvSpPr>
        <p:spPr bwMode="auto">
          <a:xfrm>
            <a:off x="2178949" y="2919737"/>
            <a:ext cx="208211" cy="279491"/>
          </a:xfrm>
          <a:custGeom>
            <a:avLst/>
            <a:gdLst>
              <a:gd name="T0" fmla="*/ 303 w 447"/>
              <a:gd name="T1" fmla="*/ 577 h 596"/>
              <a:gd name="T2" fmla="*/ 414 w 447"/>
              <a:gd name="T3" fmla="*/ 577 h 596"/>
              <a:gd name="T4" fmla="*/ 143 w 447"/>
              <a:gd name="T5" fmla="*/ 306 h 596"/>
              <a:gd name="T6" fmla="*/ 141 w 447"/>
              <a:gd name="T7" fmla="*/ 303 h 596"/>
              <a:gd name="T8" fmla="*/ 140 w 447"/>
              <a:gd name="T9" fmla="*/ 298 h 596"/>
              <a:gd name="T10" fmla="*/ 141 w 447"/>
              <a:gd name="T11" fmla="*/ 295 h 596"/>
              <a:gd name="T12" fmla="*/ 143 w 447"/>
              <a:gd name="T13" fmla="*/ 292 h 596"/>
              <a:gd name="T14" fmla="*/ 414 w 447"/>
              <a:gd name="T15" fmla="*/ 21 h 596"/>
              <a:gd name="T16" fmla="*/ 303 w 447"/>
              <a:gd name="T17" fmla="*/ 21 h 596"/>
              <a:gd name="T18" fmla="*/ 24 w 447"/>
              <a:gd name="T19" fmla="*/ 298 h 596"/>
              <a:gd name="T20" fmla="*/ 303 w 447"/>
              <a:gd name="T21" fmla="*/ 577 h 596"/>
              <a:gd name="T22" fmla="*/ 438 w 447"/>
              <a:gd name="T23" fmla="*/ 596 h 596"/>
              <a:gd name="T24" fmla="*/ 298 w 447"/>
              <a:gd name="T25" fmla="*/ 596 h 596"/>
              <a:gd name="T26" fmla="*/ 294 w 447"/>
              <a:gd name="T27" fmla="*/ 595 h 596"/>
              <a:gd name="T28" fmla="*/ 292 w 447"/>
              <a:gd name="T29" fmla="*/ 593 h 596"/>
              <a:gd name="T30" fmla="*/ 4 w 447"/>
              <a:gd name="T31" fmla="*/ 306 h 596"/>
              <a:gd name="T32" fmla="*/ 1 w 447"/>
              <a:gd name="T33" fmla="*/ 303 h 596"/>
              <a:gd name="T34" fmla="*/ 0 w 447"/>
              <a:gd name="T35" fmla="*/ 298 h 596"/>
              <a:gd name="T36" fmla="*/ 1 w 447"/>
              <a:gd name="T37" fmla="*/ 295 h 596"/>
              <a:gd name="T38" fmla="*/ 4 w 447"/>
              <a:gd name="T39" fmla="*/ 292 h 596"/>
              <a:gd name="T40" fmla="*/ 292 w 447"/>
              <a:gd name="T41" fmla="*/ 4 h 596"/>
              <a:gd name="T42" fmla="*/ 294 w 447"/>
              <a:gd name="T43" fmla="*/ 1 h 596"/>
              <a:gd name="T44" fmla="*/ 298 w 447"/>
              <a:gd name="T45" fmla="*/ 0 h 596"/>
              <a:gd name="T46" fmla="*/ 438 w 447"/>
              <a:gd name="T47" fmla="*/ 0 h 596"/>
              <a:gd name="T48" fmla="*/ 440 w 447"/>
              <a:gd name="T49" fmla="*/ 1 h 596"/>
              <a:gd name="T50" fmla="*/ 443 w 447"/>
              <a:gd name="T51" fmla="*/ 2 h 596"/>
              <a:gd name="T52" fmla="*/ 445 w 447"/>
              <a:gd name="T53" fmla="*/ 5 h 596"/>
              <a:gd name="T54" fmla="*/ 446 w 447"/>
              <a:gd name="T55" fmla="*/ 7 h 596"/>
              <a:gd name="T56" fmla="*/ 447 w 447"/>
              <a:gd name="T57" fmla="*/ 10 h 596"/>
              <a:gd name="T58" fmla="*/ 447 w 447"/>
              <a:gd name="T59" fmla="*/ 12 h 596"/>
              <a:gd name="T60" fmla="*/ 446 w 447"/>
              <a:gd name="T61" fmla="*/ 15 h 596"/>
              <a:gd name="T62" fmla="*/ 444 w 447"/>
              <a:gd name="T63" fmla="*/ 18 h 596"/>
              <a:gd name="T64" fmla="*/ 163 w 447"/>
              <a:gd name="T65" fmla="*/ 298 h 596"/>
              <a:gd name="T66" fmla="*/ 444 w 447"/>
              <a:gd name="T67" fmla="*/ 579 h 596"/>
              <a:gd name="T68" fmla="*/ 446 w 447"/>
              <a:gd name="T69" fmla="*/ 582 h 596"/>
              <a:gd name="T70" fmla="*/ 447 w 447"/>
              <a:gd name="T71" fmla="*/ 585 h 596"/>
              <a:gd name="T72" fmla="*/ 447 w 447"/>
              <a:gd name="T73" fmla="*/ 588 h 596"/>
              <a:gd name="T74" fmla="*/ 446 w 447"/>
              <a:gd name="T75" fmla="*/ 590 h 596"/>
              <a:gd name="T76" fmla="*/ 445 w 447"/>
              <a:gd name="T77" fmla="*/ 593 h 596"/>
              <a:gd name="T78" fmla="*/ 443 w 447"/>
              <a:gd name="T79" fmla="*/ 595 h 596"/>
              <a:gd name="T80" fmla="*/ 440 w 447"/>
              <a:gd name="T81" fmla="*/ 596 h 596"/>
              <a:gd name="T82" fmla="*/ 438 w 447"/>
              <a:gd name="T83"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7" h="596">
                <a:moveTo>
                  <a:pt x="303" y="577"/>
                </a:moveTo>
                <a:lnTo>
                  <a:pt x="414" y="577"/>
                </a:lnTo>
                <a:lnTo>
                  <a:pt x="143" y="306"/>
                </a:lnTo>
                <a:lnTo>
                  <a:pt x="141" y="303"/>
                </a:lnTo>
                <a:lnTo>
                  <a:pt x="140" y="298"/>
                </a:lnTo>
                <a:lnTo>
                  <a:pt x="141" y="295"/>
                </a:lnTo>
                <a:lnTo>
                  <a:pt x="143" y="292"/>
                </a:lnTo>
                <a:lnTo>
                  <a:pt x="414" y="21"/>
                </a:lnTo>
                <a:lnTo>
                  <a:pt x="303" y="21"/>
                </a:lnTo>
                <a:lnTo>
                  <a:pt x="24" y="298"/>
                </a:lnTo>
                <a:lnTo>
                  <a:pt x="303" y="577"/>
                </a:lnTo>
                <a:close/>
                <a:moveTo>
                  <a:pt x="438" y="596"/>
                </a:moveTo>
                <a:lnTo>
                  <a:pt x="298" y="596"/>
                </a:lnTo>
                <a:lnTo>
                  <a:pt x="294" y="595"/>
                </a:lnTo>
                <a:lnTo>
                  <a:pt x="292" y="593"/>
                </a:lnTo>
                <a:lnTo>
                  <a:pt x="4" y="306"/>
                </a:lnTo>
                <a:lnTo>
                  <a:pt x="1" y="303"/>
                </a:lnTo>
                <a:lnTo>
                  <a:pt x="0" y="298"/>
                </a:lnTo>
                <a:lnTo>
                  <a:pt x="1" y="295"/>
                </a:lnTo>
                <a:lnTo>
                  <a:pt x="4" y="292"/>
                </a:lnTo>
                <a:lnTo>
                  <a:pt x="292" y="4"/>
                </a:lnTo>
                <a:lnTo>
                  <a:pt x="294" y="1"/>
                </a:lnTo>
                <a:lnTo>
                  <a:pt x="298" y="0"/>
                </a:lnTo>
                <a:lnTo>
                  <a:pt x="438" y="0"/>
                </a:lnTo>
                <a:lnTo>
                  <a:pt x="440" y="1"/>
                </a:lnTo>
                <a:lnTo>
                  <a:pt x="443" y="2"/>
                </a:lnTo>
                <a:lnTo>
                  <a:pt x="445" y="5"/>
                </a:lnTo>
                <a:lnTo>
                  <a:pt x="446" y="7"/>
                </a:lnTo>
                <a:lnTo>
                  <a:pt x="447" y="10"/>
                </a:lnTo>
                <a:lnTo>
                  <a:pt x="447" y="12"/>
                </a:lnTo>
                <a:lnTo>
                  <a:pt x="446" y="15"/>
                </a:lnTo>
                <a:lnTo>
                  <a:pt x="444" y="18"/>
                </a:lnTo>
                <a:lnTo>
                  <a:pt x="163" y="298"/>
                </a:lnTo>
                <a:lnTo>
                  <a:pt x="444" y="579"/>
                </a:lnTo>
                <a:lnTo>
                  <a:pt x="446" y="582"/>
                </a:lnTo>
                <a:lnTo>
                  <a:pt x="447" y="585"/>
                </a:lnTo>
                <a:lnTo>
                  <a:pt x="447" y="588"/>
                </a:lnTo>
                <a:lnTo>
                  <a:pt x="446" y="590"/>
                </a:lnTo>
                <a:lnTo>
                  <a:pt x="445" y="593"/>
                </a:lnTo>
                <a:lnTo>
                  <a:pt x="443" y="595"/>
                </a:lnTo>
                <a:lnTo>
                  <a:pt x="440" y="596"/>
                </a:lnTo>
                <a:lnTo>
                  <a:pt x="438" y="596"/>
                </a:lnTo>
                <a:close/>
              </a:path>
            </a:pathLst>
          </a:custGeom>
          <a:solidFill>
            <a:schemeClr val="bg1"/>
          </a:solidFill>
          <a:ln>
            <a:noFill/>
          </a:ln>
          <a:effectLst/>
          <a:extLst/>
        </p:spPr>
        <p:txBody>
          <a:bodyPr anchor="ctr"/>
          <a:lstStyle/>
          <a:p>
            <a:pPr algn="ctr"/>
            <a:endParaRPr/>
          </a:p>
        </p:txBody>
      </p:sp>
      <p:sp>
        <p:nvSpPr>
          <p:cNvPr id="7" name="Freeform: Shape 5"/>
          <p:cNvSpPr>
            <a:spLocks/>
          </p:cNvSpPr>
          <p:nvPr/>
        </p:nvSpPr>
        <p:spPr bwMode="auto">
          <a:xfrm>
            <a:off x="9804853" y="2919737"/>
            <a:ext cx="208211" cy="279491"/>
          </a:xfrm>
          <a:custGeom>
            <a:avLst/>
            <a:gdLst>
              <a:gd name="T0" fmla="*/ 33 w 447"/>
              <a:gd name="T1" fmla="*/ 577 h 596"/>
              <a:gd name="T2" fmla="*/ 144 w 447"/>
              <a:gd name="T3" fmla="*/ 577 h 596"/>
              <a:gd name="T4" fmla="*/ 422 w 447"/>
              <a:gd name="T5" fmla="*/ 298 h 596"/>
              <a:gd name="T6" fmla="*/ 144 w 447"/>
              <a:gd name="T7" fmla="*/ 21 h 596"/>
              <a:gd name="T8" fmla="*/ 33 w 447"/>
              <a:gd name="T9" fmla="*/ 21 h 596"/>
              <a:gd name="T10" fmla="*/ 304 w 447"/>
              <a:gd name="T11" fmla="*/ 292 h 596"/>
              <a:gd name="T12" fmla="*/ 306 w 447"/>
              <a:gd name="T13" fmla="*/ 295 h 596"/>
              <a:gd name="T14" fmla="*/ 307 w 447"/>
              <a:gd name="T15" fmla="*/ 298 h 596"/>
              <a:gd name="T16" fmla="*/ 306 w 447"/>
              <a:gd name="T17" fmla="*/ 303 h 596"/>
              <a:gd name="T18" fmla="*/ 304 w 447"/>
              <a:gd name="T19" fmla="*/ 306 h 596"/>
              <a:gd name="T20" fmla="*/ 33 w 447"/>
              <a:gd name="T21" fmla="*/ 577 h 596"/>
              <a:gd name="T22" fmla="*/ 149 w 447"/>
              <a:gd name="T23" fmla="*/ 596 h 596"/>
              <a:gd name="T24" fmla="*/ 9 w 447"/>
              <a:gd name="T25" fmla="*/ 596 h 596"/>
              <a:gd name="T26" fmla="*/ 6 w 447"/>
              <a:gd name="T27" fmla="*/ 596 h 596"/>
              <a:gd name="T28" fmla="*/ 4 w 447"/>
              <a:gd name="T29" fmla="*/ 595 h 596"/>
              <a:gd name="T30" fmla="*/ 2 w 447"/>
              <a:gd name="T31" fmla="*/ 593 h 596"/>
              <a:gd name="T32" fmla="*/ 1 w 447"/>
              <a:gd name="T33" fmla="*/ 590 h 596"/>
              <a:gd name="T34" fmla="*/ 0 w 447"/>
              <a:gd name="T35" fmla="*/ 588 h 596"/>
              <a:gd name="T36" fmla="*/ 0 w 447"/>
              <a:gd name="T37" fmla="*/ 585 h 596"/>
              <a:gd name="T38" fmla="*/ 1 w 447"/>
              <a:gd name="T39" fmla="*/ 582 h 596"/>
              <a:gd name="T40" fmla="*/ 2 w 447"/>
              <a:gd name="T41" fmla="*/ 579 h 596"/>
              <a:gd name="T42" fmla="*/ 284 w 447"/>
              <a:gd name="T43" fmla="*/ 298 h 596"/>
              <a:gd name="T44" fmla="*/ 3 w 447"/>
              <a:gd name="T45" fmla="*/ 18 h 596"/>
              <a:gd name="T46" fmla="*/ 1 w 447"/>
              <a:gd name="T47" fmla="*/ 15 h 596"/>
              <a:gd name="T48" fmla="*/ 0 w 447"/>
              <a:gd name="T49" fmla="*/ 12 h 596"/>
              <a:gd name="T50" fmla="*/ 0 w 447"/>
              <a:gd name="T51" fmla="*/ 10 h 596"/>
              <a:gd name="T52" fmla="*/ 1 w 447"/>
              <a:gd name="T53" fmla="*/ 7 h 596"/>
              <a:gd name="T54" fmla="*/ 2 w 447"/>
              <a:gd name="T55" fmla="*/ 5 h 596"/>
              <a:gd name="T56" fmla="*/ 4 w 447"/>
              <a:gd name="T57" fmla="*/ 2 h 596"/>
              <a:gd name="T58" fmla="*/ 6 w 447"/>
              <a:gd name="T59" fmla="*/ 1 h 596"/>
              <a:gd name="T60" fmla="*/ 9 w 447"/>
              <a:gd name="T61" fmla="*/ 0 h 596"/>
              <a:gd name="T62" fmla="*/ 149 w 447"/>
              <a:gd name="T63" fmla="*/ 0 h 596"/>
              <a:gd name="T64" fmla="*/ 152 w 447"/>
              <a:gd name="T65" fmla="*/ 1 h 596"/>
              <a:gd name="T66" fmla="*/ 155 w 447"/>
              <a:gd name="T67" fmla="*/ 4 h 596"/>
              <a:gd name="T68" fmla="*/ 444 w 447"/>
              <a:gd name="T69" fmla="*/ 292 h 596"/>
              <a:gd name="T70" fmla="*/ 446 w 447"/>
              <a:gd name="T71" fmla="*/ 295 h 596"/>
              <a:gd name="T72" fmla="*/ 447 w 447"/>
              <a:gd name="T73" fmla="*/ 298 h 596"/>
              <a:gd name="T74" fmla="*/ 446 w 447"/>
              <a:gd name="T75" fmla="*/ 303 h 596"/>
              <a:gd name="T76" fmla="*/ 444 w 447"/>
              <a:gd name="T77" fmla="*/ 306 h 596"/>
              <a:gd name="T78" fmla="*/ 155 w 447"/>
              <a:gd name="T79" fmla="*/ 593 h 596"/>
              <a:gd name="T80" fmla="*/ 152 w 447"/>
              <a:gd name="T81" fmla="*/ 595 h 596"/>
              <a:gd name="T82" fmla="*/ 149 w 447"/>
              <a:gd name="T83"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7" h="596">
                <a:moveTo>
                  <a:pt x="33" y="577"/>
                </a:moveTo>
                <a:lnTo>
                  <a:pt x="144" y="577"/>
                </a:lnTo>
                <a:lnTo>
                  <a:pt x="422" y="298"/>
                </a:lnTo>
                <a:lnTo>
                  <a:pt x="144" y="21"/>
                </a:lnTo>
                <a:lnTo>
                  <a:pt x="33" y="21"/>
                </a:lnTo>
                <a:lnTo>
                  <a:pt x="304" y="292"/>
                </a:lnTo>
                <a:lnTo>
                  <a:pt x="306" y="295"/>
                </a:lnTo>
                <a:lnTo>
                  <a:pt x="307" y="298"/>
                </a:lnTo>
                <a:lnTo>
                  <a:pt x="306" y="303"/>
                </a:lnTo>
                <a:lnTo>
                  <a:pt x="304" y="306"/>
                </a:lnTo>
                <a:lnTo>
                  <a:pt x="33" y="577"/>
                </a:lnTo>
                <a:close/>
                <a:moveTo>
                  <a:pt x="149" y="596"/>
                </a:moveTo>
                <a:lnTo>
                  <a:pt x="9" y="596"/>
                </a:lnTo>
                <a:lnTo>
                  <a:pt x="6" y="596"/>
                </a:lnTo>
                <a:lnTo>
                  <a:pt x="4" y="595"/>
                </a:lnTo>
                <a:lnTo>
                  <a:pt x="2" y="593"/>
                </a:lnTo>
                <a:lnTo>
                  <a:pt x="1" y="590"/>
                </a:lnTo>
                <a:lnTo>
                  <a:pt x="0" y="588"/>
                </a:lnTo>
                <a:lnTo>
                  <a:pt x="0" y="585"/>
                </a:lnTo>
                <a:lnTo>
                  <a:pt x="1" y="582"/>
                </a:lnTo>
                <a:lnTo>
                  <a:pt x="2" y="579"/>
                </a:lnTo>
                <a:lnTo>
                  <a:pt x="284" y="298"/>
                </a:lnTo>
                <a:lnTo>
                  <a:pt x="3" y="18"/>
                </a:lnTo>
                <a:lnTo>
                  <a:pt x="1" y="15"/>
                </a:lnTo>
                <a:lnTo>
                  <a:pt x="0" y="12"/>
                </a:lnTo>
                <a:lnTo>
                  <a:pt x="0" y="10"/>
                </a:lnTo>
                <a:lnTo>
                  <a:pt x="1" y="7"/>
                </a:lnTo>
                <a:lnTo>
                  <a:pt x="2" y="5"/>
                </a:lnTo>
                <a:lnTo>
                  <a:pt x="4" y="2"/>
                </a:lnTo>
                <a:lnTo>
                  <a:pt x="6" y="1"/>
                </a:lnTo>
                <a:lnTo>
                  <a:pt x="9" y="0"/>
                </a:lnTo>
                <a:lnTo>
                  <a:pt x="149" y="0"/>
                </a:lnTo>
                <a:lnTo>
                  <a:pt x="152" y="1"/>
                </a:lnTo>
                <a:lnTo>
                  <a:pt x="155" y="4"/>
                </a:lnTo>
                <a:lnTo>
                  <a:pt x="444" y="292"/>
                </a:lnTo>
                <a:lnTo>
                  <a:pt x="446" y="295"/>
                </a:lnTo>
                <a:lnTo>
                  <a:pt x="447" y="298"/>
                </a:lnTo>
                <a:lnTo>
                  <a:pt x="446" y="303"/>
                </a:lnTo>
                <a:lnTo>
                  <a:pt x="444" y="306"/>
                </a:lnTo>
                <a:lnTo>
                  <a:pt x="155" y="593"/>
                </a:lnTo>
                <a:lnTo>
                  <a:pt x="152" y="595"/>
                </a:lnTo>
                <a:lnTo>
                  <a:pt x="149" y="596"/>
                </a:lnTo>
                <a:close/>
              </a:path>
            </a:pathLst>
          </a:custGeom>
          <a:solidFill>
            <a:schemeClr val="bg1"/>
          </a:solidFill>
          <a:ln>
            <a:noFill/>
          </a:ln>
          <a:effectLst/>
          <a:extLst/>
        </p:spPr>
        <p:txBody>
          <a:bodyPr anchor="ctr"/>
          <a:lstStyle/>
          <a:p>
            <a:pPr algn="ctr"/>
            <a:endParaRPr/>
          </a:p>
        </p:txBody>
      </p:sp>
      <p:pic>
        <p:nvPicPr>
          <p:cNvPr id="4" name="图片 3"/>
          <p:cNvPicPr>
            <a:picLocks noChangeAspect="1"/>
          </p:cNvPicPr>
          <p:nvPr/>
        </p:nvPicPr>
        <p:blipFill>
          <a:blip r:embed="rId3"/>
          <a:stretch>
            <a:fillRect/>
          </a:stretch>
        </p:blipFill>
        <p:spPr>
          <a:xfrm>
            <a:off x="3531037" y="911859"/>
            <a:ext cx="2240659" cy="627384"/>
          </a:xfrm>
          <a:prstGeom prst="rect">
            <a:avLst/>
          </a:prstGeom>
        </p:spPr>
      </p:pic>
      <p:pic>
        <p:nvPicPr>
          <p:cNvPr id="11" name="图片 10"/>
          <p:cNvPicPr>
            <a:picLocks noChangeAspect="1"/>
          </p:cNvPicPr>
          <p:nvPr/>
        </p:nvPicPr>
        <p:blipFill>
          <a:blip r:embed="rId4"/>
          <a:stretch>
            <a:fillRect/>
          </a:stretch>
        </p:blipFill>
        <p:spPr>
          <a:xfrm>
            <a:off x="4303502" y="4839551"/>
            <a:ext cx="1568784" cy="441696"/>
          </a:xfrm>
          <a:prstGeom prst="rect">
            <a:avLst/>
          </a:prstGeom>
        </p:spPr>
      </p:pic>
      <p:pic>
        <p:nvPicPr>
          <p:cNvPr id="12" name="图片 11"/>
          <p:cNvPicPr>
            <a:picLocks noChangeAspect="1"/>
          </p:cNvPicPr>
          <p:nvPr/>
        </p:nvPicPr>
        <p:blipFill>
          <a:blip r:embed="rId5"/>
          <a:stretch>
            <a:fillRect/>
          </a:stretch>
        </p:blipFill>
        <p:spPr>
          <a:xfrm>
            <a:off x="3531037" y="1735109"/>
            <a:ext cx="2242789" cy="973843"/>
          </a:xfrm>
          <a:prstGeom prst="rect">
            <a:avLst/>
          </a:prstGeom>
        </p:spPr>
      </p:pic>
      <p:pic>
        <p:nvPicPr>
          <p:cNvPr id="13" name="图片 12"/>
          <p:cNvPicPr>
            <a:picLocks noChangeAspect="1"/>
          </p:cNvPicPr>
          <p:nvPr/>
        </p:nvPicPr>
        <p:blipFill>
          <a:blip r:embed="rId6"/>
          <a:stretch>
            <a:fillRect/>
          </a:stretch>
        </p:blipFill>
        <p:spPr>
          <a:xfrm>
            <a:off x="3912906" y="3271920"/>
            <a:ext cx="1476920" cy="441696"/>
          </a:xfrm>
          <a:prstGeom prst="rect">
            <a:avLst/>
          </a:prstGeom>
        </p:spPr>
      </p:pic>
      <p:sp>
        <p:nvSpPr>
          <p:cNvPr id="17" name="矩形 16"/>
          <p:cNvSpPr/>
          <p:nvPr/>
        </p:nvSpPr>
        <p:spPr>
          <a:xfrm>
            <a:off x="6041099" y="3342288"/>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环</a:t>
            </a:r>
            <a:r>
              <a:rPr lang="zh-CN" altLang="en-US" b="1" dirty="0" smtClean="0">
                <a:solidFill>
                  <a:schemeClr val="tx1">
                    <a:lumMod val="65000"/>
                    <a:lumOff val="35000"/>
                  </a:schemeClr>
                </a:solidFill>
              </a:rPr>
              <a:t>保要牢记</a:t>
            </a:r>
            <a:endParaRPr lang="zh-CN" altLang="en-US" b="1" dirty="0">
              <a:solidFill>
                <a:schemeClr val="tx1">
                  <a:lumMod val="65000"/>
                  <a:lumOff val="35000"/>
                </a:schemeClr>
              </a:solidFill>
            </a:endParaRPr>
          </a:p>
        </p:txBody>
      </p:sp>
      <p:sp>
        <p:nvSpPr>
          <p:cNvPr id="18" name="矩形 17"/>
          <p:cNvSpPr/>
          <p:nvPr/>
        </p:nvSpPr>
        <p:spPr>
          <a:xfrm>
            <a:off x="5872286" y="1010438"/>
            <a:ext cx="2241974" cy="394210"/>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65000"/>
                    <a:lumOff val="35000"/>
                  </a:schemeClr>
                </a:solidFill>
              </a:rPr>
              <a:t>震惊</a:t>
            </a:r>
            <a:endParaRPr lang="zh-CN" altLang="en-US" b="1" dirty="0">
              <a:solidFill>
                <a:schemeClr val="tx1">
                  <a:lumMod val="65000"/>
                  <a:lumOff val="35000"/>
                </a:schemeClr>
              </a:solidFill>
            </a:endParaRPr>
          </a:p>
        </p:txBody>
      </p:sp>
      <p:sp>
        <p:nvSpPr>
          <p:cNvPr id="20" name="矩形 19"/>
          <p:cNvSpPr/>
          <p:nvPr/>
        </p:nvSpPr>
        <p:spPr>
          <a:xfrm>
            <a:off x="6027031" y="2023963"/>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放眼看世界</a:t>
            </a:r>
          </a:p>
        </p:txBody>
      </p:sp>
      <p:sp>
        <p:nvSpPr>
          <p:cNvPr id="22" name="矩形 21"/>
          <p:cNvSpPr/>
          <p:nvPr/>
        </p:nvSpPr>
        <p:spPr>
          <a:xfrm>
            <a:off x="6446717" y="482946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65000"/>
                    <a:lumOff val="35000"/>
                  </a:schemeClr>
                </a:solidFill>
              </a:rPr>
              <a:t>风景这边更好</a:t>
            </a:r>
            <a:endParaRPr lang="zh-CN" altLang="en-US" b="1" dirty="0">
              <a:solidFill>
                <a:schemeClr val="tx1">
                  <a:lumMod val="65000"/>
                  <a:lumOff val="35000"/>
                </a:schemeClr>
              </a:solidFill>
            </a:endParaRPr>
          </a:p>
        </p:txBody>
      </p:sp>
      <p:sp>
        <p:nvSpPr>
          <p:cNvPr id="27" name="文本框 26"/>
          <p:cNvSpPr txBox="1"/>
          <p:nvPr/>
        </p:nvSpPr>
        <p:spPr>
          <a:xfrm>
            <a:off x="786721" y="347958"/>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smtClean="0">
                <a:solidFill>
                  <a:schemeClr val="accent6"/>
                </a:solidFill>
              </a:rPr>
              <a:t>新闻模块</a:t>
            </a:r>
            <a:endParaRPr lang="zh-CN" altLang="en-US" sz="3200" b="1" dirty="0">
              <a:solidFill>
                <a:schemeClr val="accent6"/>
              </a:solidFill>
            </a:endParaRPr>
          </a:p>
        </p:txBody>
      </p:sp>
      <p:sp>
        <p:nvSpPr>
          <p:cNvPr id="28" name="文本框 27"/>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29" name="直接连接符 28"/>
          <p:cNvCxnSpPr>
            <a:cxnSpLocks/>
          </p:cNvCxnSpPr>
          <p:nvPr/>
        </p:nvCxnSpPr>
        <p:spPr>
          <a:xfrm>
            <a:off x="884295" y="1292458"/>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72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randombar(horizontal)">
                                      <p:cBhvr>
                                        <p:cTn id="22" dur="500"/>
                                        <p:tgtEl>
                                          <p:spTgt spid="28"/>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anim calcmode="lin" valueType="num">
                                      <p:cBhvr>
                                        <p:cTn id="67" dur="1000" fill="hold"/>
                                        <p:tgtEl>
                                          <p:spTgt spid="22"/>
                                        </p:tgtEl>
                                        <p:attrNameLst>
                                          <p:attrName>ppt_x</p:attrName>
                                        </p:attrNameLst>
                                      </p:cBhvr>
                                      <p:tavLst>
                                        <p:tav tm="0">
                                          <p:val>
                                            <p:strVal val="#ppt_x"/>
                                          </p:val>
                                        </p:tav>
                                        <p:tav tm="100000">
                                          <p:val>
                                            <p:strVal val="#ppt_x"/>
                                          </p:val>
                                        </p:tav>
                                      </p:tavLst>
                                    </p:anim>
                                    <p:anim calcmode="lin" valueType="num">
                                      <p:cBhvr>
                                        <p:cTn id="6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p:bldP spid="18" grpId="0"/>
      <p:bldP spid="20" grpId="0"/>
      <p:bldP spid="22"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5"/>
          <p:cNvSpPr>
            <a:spLocks/>
          </p:cNvSpPr>
          <p:nvPr/>
        </p:nvSpPr>
        <p:spPr bwMode="auto">
          <a:xfrm>
            <a:off x="2792050" y="5878546"/>
            <a:ext cx="1546204" cy="262697"/>
          </a:xfrm>
          <a:custGeom>
            <a:avLst/>
            <a:gdLst>
              <a:gd name="T0" fmla="*/ 591 w 607"/>
              <a:gd name="T1" fmla="*/ 84 h 103"/>
              <a:gd name="T2" fmla="*/ 539 w 607"/>
              <a:gd name="T3" fmla="*/ 61 h 103"/>
              <a:gd name="T4" fmla="*/ 518 w 607"/>
              <a:gd name="T5" fmla="*/ 28 h 103"/>
              <a:gd name="T6" fmla="*/ 93 w 607"/>
              <a:gd name="T7" fmla="*/ 14 h 103"/>
              <a:gd name="T8" fmla="*/ 85 w 607"/>
              <a:gd name="T9" fmla="*/ 42 h 103"/>
              <a:gd name="T10" fmla="*/ 19 w 607"/>
              <a:gd name="T11" fmla="*/ 83 h 103"/>
              <a:gd name="T12" fmla="*/ 21 w 607"/>
              <a:gd name="T13" fmla="*/ 103 h 103"/>
              <a:gd name="T14" fmla="*/ 588 w 607"/>
              <a:gd name="T15" fmla="*/ 103 h 103"/>
              <a:gd name="T16" fmla="*/ 591 w 607"/>
              <a:gd name="T17" fmla="*/ 8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103">
                <a:moveTo>
                  <a:pt x="591" y="84"/>
                </a:moveTo>
                <a:cubicBezTo>
                  <a:pt x="539" y="61"/>
                  <a:pt x="539" y="61"/>
                  <a:pt x="539" y="61"/>
                </a:cubicBezTo>
                <a:cubicBezTo>
                  <a:pt x="518" y="48"/>
                  <a:pt x="518" y="28"/>
                  <a:pt x="518" y="28"/>
                </a:cubicBezTo>
                <a:cubicBezTo>
                  <a:pt x="219" y="0"/>
                  <a:pt x="93" y="14"/>
                  <a:pt x="93" y="14"/>
                </a:cubicBezTo>
                <a:cubicBezTo>
                  <a:pt x="90" y="46"/>
                  <a:pt x="85" y="42"/>
                  <a:pt x="85" y="42"/>
                </a:cubicBezTo>
                <a:cubicBezTo>
                  <a:pt x="69" y="72"/>
                  <a:pt x="19" y="83"/>
                  <a:pt x="19" y="83"/>
                </a:cubicBezTo>
                <a:cubicBezTo>
                  <a:pt x="0" y="101"/>
                  <a:pt x="21" y="103"/>
                  <a:pt x="21" y="103"/>
                </a:cubicBezTo>
                <a:cubicBezTo>
                  <a:pt x="588" y="103"/>
                  <a:pt x="588" y="103"/>
                  <a:pt x="588" y="103"/>
                </a:cubicBezTo>
                <a:cubicBezTo>
                  <a:pt x="607" y="101"/>
                  <a:pt x="591" y="84"/>
                  <a:pt x="591" y="84"/>
                </a:cubicBezTo>
                <a:close/>
              </a:path>
            </a:pathLst>
          </a:custGeom>
          <a:solidFill>
            <a:srgbClr val="A1A4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 name="Freeform: Shape 26"/>
          <p:cNvSpPr>
            <a:spLocks/>
          </p:cNvSpPr>
          <p:nvPr/>
        </p:nvSpPr>
        <p:spPr bwMode="auto">
          <a:xfrm>
            <a:off x="2797340" y="5443071"/>
            <a:ext cx="1532100" cy="677015"/>
          </a:xfrm>
          <a:custGeom>
            <a:avLst/>
            <a:gdLst>
              <a:gd name="T0" fmla="*/ 588 w 602"/>
              <a:gd name="T1" fmla="*/ 253 h 266"/>
              <a:gd name="T2" fmla="*/ 537 w 602"/>
              <a:gd name="T3" fmla="*/ 224 h 266"/>
              <a:gd name="T4" fmla="*/ 516 w 602"/>
              <a:gd name="T5" fmla="*/ 191 h 266"/>
              <a:gd name="T6" fmla="*/ 497 w 602"/>
              <a:gd name="T7" fmla="*/ 0 h 266"/>
              <a:gd name="T8" fmla="*/ 105 w 602"/>
              <a:gd name="T9" fmla="*/ 0 h 266"/>
              <a:gd name="T10" fmla="*/ 91 w 602"/>
              <a:gd name="T11" fmla="*/ 162 h 266"/>
              <a:gd name="T12" fmla="*/ 83 w 602"/>
              <a:gd name="T13" fmla="*/ 206 h 266"/>
              <a:gd name="T14" fmla="*/ 18 w 602"/>
              <a:gd name="T15" fmla="*/ 252 h 266"/>
              <a:gd name="T16" fmla="*/ 19 w 602"/>
              <a:gd name="T17" fmla="*/ 266 h 266"/>
              <a:gd name="T18" fmla="*/ 586 w 602"/>
              <a:gd name="T19" fmla="*/ 266 h 266"/>
              <a:gd name="T20" fmla="*/ 588 w 602"/>
              <a:gd name="T21"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2" h="266">
                <a:moveTo>
                  <a:pt x="588" y="253"/>
                </a:moveTo>
                <a:cubicBezTo>
                  <a:pt x="537" y="224"/>
                  <a:pt x="537" y="224"/>
                  <a:pt x="537" y="224"/>
                </a:cubicBezTo>
                <a:cubicBezTo>
                  <a:pt x="516" y="211"/>
                  <a:pt x="516" y="191"/>
                  <a:pt x="516" y="191"/>
                </a:cubicBezTo>
                <a:cubicBezTo>
                  <a:pt x="509" y="166"/>
                  <a:pt x="497" y="0"/>
                  <a:pt x="497" y="0"/>
                </a:cubicBezTo>
                <a:cubicBezTo>
                  <a:pt x="105" y="0"/>
                  <a:pt x="105" y="0"/>
                  <a:pt x="105" y="0"/>
                </a:cubicBezTo>
                <a:cubicBezTo>
                  <a:pt x="91" y="162"/>
                  <a:pt x="91" y="162"/>
                  <a:pt x="91" y="162"/>
                </a:cubicBezTo>
                <a:cubicBezTo>
                  <a:pt x="88" y="194"/>
                  <a:pt x="83" y="206"/>
                  <a:pt x="83" y="206"/>
                </a:cubicBezTo>
                <a:cubicBezTo>
                  <a:pt x="67" y="235"/>
                  <a:pt x="18" y="252"/>
                  <a:pt x="18" y="252"/>
                </a:cubicBezTo>
                <a:cubicBezTo>
                  <a:pt x="0" y="262"/>
                  <a:pt x="19" y="266"/>
                  <a:pt x="19" y="266"/>
                </a:cubicBezTo>
                <a:cubicBezTo>
                  <a:pt x="586" y="266"/>
                  <a:pt x="586" y="266"/>
                  <a:pt x="586" y="266"/>
                </a:cubicBezTo>
                <a:cubicBezTo>
                  <a:pt x="602" y="262"/>
                  <a:pt x="588" y="253"/>
                  <a:pt x="588" y="253"/>
                </a:cubicBezTo>
                <a:close/>
              </a:path>
            </a:pathLst>
          </a:custGeom>
          <a:solidFill>
            <a:schemeClr val="bg1">
              <a:lumMod val="85000"/>
            </a:schemeClr>
          </a:solidFill>
          <a:ln>
            <a:noFill/>
          </a:ln>
        </p:spPr>
        <p:txBody>
          <a:bodyPr anchor="ctr"/>
          <a:lstStyle/>
          <a:p>
            <a:pPr algn="ctr"/>
            <a:endParaRPr/>
          </a:p>
        </p:txBody>
      </p:sp>
      <p:sp>
        <p:nvSpPr>
          <p:cNvPr id="6" name="Freeform: Shape 27"/>
          <p:cNvSpPr>
            <a:spLocks/>
          </p:cNvSpPr>
          <p:nvPr/>
        </p:nvSpPr>
        <p:spPr bwMode="auto">
          <a:xfrm>
            <a:off x="1053673" y="2012156"/>
            <a:ext cx="5017670" cy="3436205"/>
          </a:xfrm>
          <a:custGeom>
            <a:avLst/>
            <a:gdLst>
              <a:gd name="T0" fmla="*/ 1930 w 1970"/>
              <a:gd name="T1" fmla="*/ 0 h 1351"/>
              <a:gd name="T2" fmla="*/ 40 w 1970"/>
              <a:gd name="T3" fmla="*/ 0 h 1351"/>
              <a:gd name="T4" fmla="*/ 0 w 1970"/>
              <a:gd name="T5" fmla="*/ 40 h 1351"/>
              <a:gd name="T6" fmla="*/ 0 w 1970"/>
              <a:gd name="T7" fmla="*/ 1311 h 1351"/>
              <a:gd name="T8" fmla="*/ 40 w 1970"/>
              <a:gd name="T9" fmla="*/ 1351 h 1351"/>
              <a:gd name="T10" fmla="*/ 1930 w 1970"/>
              <a:gd name="T11" fmla="*/ 1351 h 1351"/>
              <a:gd name="T12" fmla="*/ 1970 w 1970"/>
              <a:gd name="T13" fmla="*/ 1311 h 1351"/>
              <a:gd name="T14" fmla="*/ 1970 w 1970"/>
              <a:gd name="T15" fmla="*/ 40 h 1351"/>
              <a:gd name="T16" fmla="*/ 1930 w 1970"/>
              <a:gd name="T17" fmla="*/ 0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0" h="1351">
                <a:moveTo>
                  <a:pt x="1930" y="0"/>
                </a:moveTo>
                <a:cubicBezTo>
                  <a:pt x="40" y="0"/>
                  <a:pt x="40" y="0"/>
                  <a:pt x="40" y="0"/>
                </a:cubicBezTo>
                <a:cubicBezTo>
                  <a:pt x="18" y="0"/>
                  <a:pt x="0" y="18"/>
                  <a:pt x="0" y="40"/>
                </a:cubicBezTo>
                <a:cubicBezTo>
                  <a:pt x="0" y="1311"/>
                  <a:pt x="0" y="1311"/>
                  <a:pt x="0" y="1311"/>
                </a:cubicBezTo>
                <a:cubicBezTo>
                  <a:pt x="0" y="1333"/>
                  <a:pt x="18" y="1351"/>
                  <a:pt x="40" y="1351"/>
                </a:cubicBezTo>
                <a:cubicBezTo>
                  <a:pt x="1930" y="1351"/>
                  <a:pt x="1930" y="1351"/>
                  <a:pt x="1930" y="1351"/>
                </a:cubicBezTo>
                <a:cubicBezTo>
                  <a:pt x="1952" y="1351"/>
                  <a:pt x="1970" y="1333"/>
                  <a:pt x="1970" y="1311"/>
                </a:cubicBezTo>
                <a:cubicBezTo>
                  <a:pt x="1970" y="40"/>
                  <a:pt x="1970" y="40"/>
                  <a:pt x="1970" y="40"/>
                </a:cubicBezTo>
                <a:cubicBezTo>
                  <a:pt x="1970" y="18"/>
                  <a:pt x="1952" y="0"/>
                  <a:pt x="1930" y="0"/>
                </a:cubicBezTo>
                <a:close/>
              </a:path>
            </a:pathLst>
          </a:custGeom>
          <a:solidFill>
            <a:schemeClr val="bg1">
              <a:lumMod val="95000"/>
            </a:schemeClr>
          </a:solidFill>
          <a:ln>
            <a:noFill/>
          </a:ln>
        </p:spPr>
        <p:txBody>
          <a:bodyPr anchor="ctr"/>
          <a:lstStyle/>
          <a:p>
            <a:pPr algn="ctr"/>
            <a:endParaRPr/>
          </a:p>
        </p:txBody>
      </p:sp>
      <p:sp>
        <p:nvSpPr>
          <p:cNvPr id="7" name="Oval 28"/>
          <p:cNvSpPr>
            <a:spLocks/>
          </p:cNvSpPr>
          <p:nvPr/>
        </p:nvSpPr>
        <p:spPr bwMode="auto">
          <a:xfrm>
            <a:off x="3470829" y="5120430"/>
            <a:ext cx="197463" cy="199227"/>
          </a:xfrm>
          <a:prstGeom prst="ellipse">
            <a:avLst/>
          </a:prstGeom>
          <a:solidFill>
            <a:schemeClr val="bg1">
              <a:lumMod val="85000"/>
            </a:schemeClr>
          </a:solidFill>
          <a:ln>
            <a:noFill/>
          </a:ln>
        </p:spPr>
        <p:txBody>
          <a:bodyPr anchor="ctr"/>
          <a:lstStyle/>
          <a:p>
            <a:pPr algn="ctr"/>
            <a:endParaRPr/>
          </a:p>
        </p:txBody>
      </p:sp>
      <p:sp>
        <p:nvSpPr>
          <p:cNvPr id="8" name="Freeform: Shape 29"/>
          <p:cNvSpPr>
            <a:spLocks/>
          </p:cNvSpPr>
          <p:nvPr/>
        </p:nvSpPr>
        <p:spPr bwMode="auto">
          <a:xfrm>
            <a:off x="1053673" y="2012156"/>
            <a:ext cx="5017670" cy="2983098"/>
          </a:xfrm>
          <a:custGeom>
            <a:avLst/>
            <a:gdLst>
              <a:gd name="T0" fmla="*/ 1970 w 1970"/>
              <a:gd name="T1" fmla="*/ 1173 h 1173"/>
              <a:gd name="T2" fmla="*/ 1970 w 1970"/>
              <a:gd name="T3" fmla="*/ 40 h 1173"/>
              <a:gd name="T4" fmla="*/ 1930 w 1970"/>
              <a:gd name="T5" fmla="*/ 0 h 1173"/>
              <a:gd name="T6" fmla="*/ 40 w 1970"/>
              <a:gd name="T7" fmla="*/ 0 h 1173"/>
              <a:gd name="T8" fmla="*/ 0 w 1970"/>
              <a:gd name="T9" fmla="*/ 40 h 1173"/>
              <a:gd name="T10" fmla="*/ 0 w 1970"/>
              <a:gd name="T11" fmla="*/ 1173 h 1173"/>
              <a:gd name="T12" fmla="*/ 1970 w 1970"/>
              <a:gd name="T13" fmla="*/ 1173 h 1173"/>
            </a:gdLst>
            <a:ahLst/>
            <a:cxnLst>
              <a:cxn ang="0">
                <a:pos x="T0" y="T1"/>
              </a:cxn>
              <a:cxn ang="0">
                <a:pos x="T2" y="T3"/>
              </a:cxn>
              <a:cxn ang="0">
                <a:pos x="T4" y="T5"/>
              </a:cxn>
              <a:cxn ang="0">
                <a:pos x="T6" y="T7"/>
              </a:cxn>
              <a:cxn ang="0">
                <a:pos x="T8" y="T9"/>
              </a:cxn>
              <a:cxn ang="0">
                <a:pos x="T10" y="T11"/>
              </a:cxn>
              <a:cxn ang="0">
                <a:pos x="T12" y="T13"/>
              </a:cxn>
            </a:cxnLst>
            <a:rect l="0" t="0" r="r" b="b"/>
            <a:pathLst>
              <a:path w="1970" h="1173">
                <a:moveTo>
                  <a:pt x="1970" y="1173"/>
                </a:moveTo>
                <a:cubicBezTo>
                  <a:pt x="1970" y="40"/>
                  <a:pt x="1970" y="40"/>
                  <a:pt x="1970" y="40"/>
                </a:cubicBezTo>
                <a:cubicBezTo>
                  <a:pt x="1970" y="18"/>
                  <a:pt x="1952" y="0"/>
                  <a:pt x="1930" y="0"/>
                </a:cubicBezTo>
                <a:cubicBezTo>
                  <a:pt x="40" y="0"/>
                  <a:pt x="40" y="0"/>
                  <a:pt x="40" y="0"/>
                </a:cubicBezTo>
                <a:cubicBezTo>
                  <a:pt x="18" y="0"/>
                  <a:pt x="0" y="18"/>
                  <a:pt x="0" y="40"/>
                </a:cubicBezTo>
                <a:cubicBezTo>
                  <a:pt x="0" y="1173"/>
                  <a:pt x="0" y="1173"/>
                  <a:pt x="0" y="1173"/>
                </a:cubicBezTo>
                <a:lnTo>
                  <a:pt x="1970" y="1173"/>
                </a:lnTo>
                <a:close/>
              </a:path>
            </a:pathLst>
          </a:custGeom>
          <a:solidFill>
            <a:schemeClr val="bg1">
              <a:lumMod val="95000"/>
            </a:schemeClr>
          </a:solidFill>
          <a:ln>
            <a:noFill/>
          </a:ln>
        </p:spPr>
        <p:txBody>
          <a:bodyPr anchor="ctr"/>
          <a:lstStyle/>
          <a:p>
            <a:pPr algn="ctr"/>
            <a:endParaRPr/>
          </a:p>
        </p:txBody>
      </p:sp>
      <p:grpSp>
        <p:nvGrpSpPr>
          <p:cNvPr id="2" name="组合 1"/>
          <p:cNvGrpSpPr/>
          <p:nvPr/>
        </p:nvGrpSpPr>
        <p:grpSpPr>
          <a:xfrm>
            <a:off x="6636520" y="2814747"/>
            <a:ext cx="531226" cy="531226"/>
            <a:chOff x="6861605" y="3377454"/>
            <a:chExt cx="531226" cy="531226"/>
          </a:xfrm>
        </p:grpSpPr>
        <p:sp>
          <p:nvSpPr>
            <p:cNvPr id="27" name="Rectangle: Rounded Corners 49"/>
            <p:cNvSpPr/>
            <p:nvPr/>
          </p:nvSpPr>
          <p:spPr>
            <a:xfrm>
              <a:off x="6861605" y="3377454"/>
              <a:ext cx="531226" cy="5312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8" name="Freeform: Shape 52"/>
            <p:cNvSpPr>
              <a:spLocks/>
            </p:cNvSpPr>
            <p:nvPr/>
          </p:nvSpPr>
          <p:spPr bwMode="auto">
            <a:xfrm>
              <a:off x="6987857" y="3498007"/>
              <a:ext cx="290118" cy="290118"/>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a:extLst/>
          </p:spPr>
          <p:txBody>
            <a:bodyPr anchor="ctr"/>
            <a:lstStyle/>
            <a:p>
              <a:pPr algn="ctr"/>
              <a:endParaRPr/>
            </a:p>
          </p:txBody>
        </p:sp>
      </p:grpSp>
      <p:sp>
        <p:nvSpPr>
          <p:cNvPr id="48" name="文本框 47"/>
          <p:cNvSpPr txBox="1"/>
          <p:nvPr/>
        </p:nvSpPr>
        <p:spPr>
          <a:xfrm>
            <a:off x="786721" y="347958"/>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6"/>
                </a:solidFill>
              </a:rPr>
              <a:t>论坛</a:t>
            </a:r>
            <a:r>
              <a:rPr lang="zh-CN" altLang="en-US" sz="3200" b="1" dirty="0" smtClean="0">
                <a:solidFill>
                  <a:schemeClr val="accent6"/>
                </a:solidFill>
              </a:rPr>
              <a:t>模</a:t>
            </a:r>
            <a:r>
              <a:rPr lang="zh-CN" altLang="en-US" sz="3200" b="1" dirty="0">
                <a:solidFill>
                  <a:schemeClr val="accent6"/>
                </a:solidFill>
              </a:rPr>
              <a:t>块</a:t>
            </a:r>
          </a:p>
        </p:txBody>
      </p:sp>
      <p:sp>
        <p:nvSpPr>
          <p:cNvPr id="49" name="文本框 48"/>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hand</a:t>
            </a:r>
            <a:endParaRPr lang="en-US" altLang="zh-CN" sz="1200" dirty="0">
              <a:solidFill>
                <a:schemeClr val="bg1">
                  <a:lumMod val="65000"/>
                </a:schemeClr>
              </a:solidFill>
            </a:endParaRPr>
          </a:p>
        </p:txBody>
      </p:sp>
      <p:cxnSp>
        <p:nvCxnSpPr>
          <p:cNvPr id="50" name="直接连接符 49"/>
          <p:cNvCxnSpPr>
            <a:cxnSpLocks/>
          </p:cNvCxnSpPr>
          <p:nvPr/>
        </p:nvCxnSpPr>
        <p:spPr>
          <a:xfrm>
            <a:off x="884295" y="1278389"/>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6513884" y="1991542"/>
            <a:ext cx="4700215" cy="681175"/>
            <a:chOff x="2164831" y="3325188"/>
            <a:chExt cx="4700215" cy="681175"/>
          </a:xfrm>
        </p:grpSpPr>
        <p:sp>
          <p:nvSpPr>
            <p:cNvPr id="52" name="矩形 51"/>
            <p:cNvSpPr/>
            <p:nvPr/>
          </p:nvSpPr>
          <p:spPr>
            <a:xfrm>
              <a:off x="2164831" y="3677812"/>
              <a:ext cx="4700215" cy="328551"/>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交</a:t>
              </a:r>
              <a:r>
                <a:rPr lang="zh-CN" altLang="en-US" sz="1400" dirty="0" smtClean="0">
                  <a:solidFill>
                    <a:schemeClr val="tx1">
                      <a:lumMod val="50000"/>
                      <a:lumOff val="50000"/>
                    </a:schemeClr>
                  </a:solidFill>
                </a:rPr>
                <a:t>流交流交流交流交流</a:t>
              </a:r>
              <a:endParaRPr lang="zh-CN" altLang="en-US" sz="1400" dirty="0">
                <a:solidFill>
                  <a:schemeClr val="tx1">
                    <a:lumMod val="50000"/>
                    <a:lumOff val="50000"/>
                  </a:schemeClr>
                </a:solidFill>
              </a:endParaRPr>
            </a:p>
          </p:txBody>
        </p:sp>
        <p:sp>
          <p:nvSpPr>
            <p:cNvPr id="53" name="矩形 52"/>
            <p:cNvSpPr/>
            <p:nvPr/>
          </p:nvSpPr>
          <p:spPr>
            <a:xfrm>
              <a:off x="2164832" y="3325188"/>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论坛</a:t>
              </a:r>
            </a:p>
          </p:txBody>
        </p:sp>
      </p:grpSp>
      <p:sp>
        <p:nvSpPr>
          <p:cNvPr id="54" name="矩形 53"/>
          <p:cNvSpPr/>
          <p:nvPr/>
        </p:nvSpPr>
        <p:spPr>
          <a:xfrm>
            <a:off x="7324957" y="2775660"/>
            <a:ext cx="3664057" cy="327077"/>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smtClean="0">
                <a:solidFill>
                  <a:schemeClr val="tx1">
                    <a:lumMod val="50000"/>
                    <a:lumOff val="50000"/>
                  </a:schemeClr>
                </a:solidFill>
              </a:rPr>
              <a:t>与我相关</a:t>
            </a:r>
            <a:endParaRPr lang="zh-CN" altLang="en-US" sz="1400" dirty="0">
              <a:solidFill>
                <a:schemeClr val="tx1">
                  <a:lumMod val="50000"/>
                  <a:lumOff val="50000"/>
                </a:schemeClr>
              </a:solidFill>
            </a:endParaRPr>
          </a:p>
        </p:txBody>
      </p:sp>
      <p:pic>
        <p:nvPicPr>
          <p:cNvPr id="34" name="图片 33"/>
          <p:cNvPicPr>
            <a:picLocks noChangeAspect="1"/>
          </p:cNvPicPr>
          <p:nvPr/>
        </p:nvPicPr>
        <p:blipFill>
          <a:blip r:embed="rId3"/>
          <a:stretch>
            <a:fillRect/>
          </a:stretch>
        </p:blipFill>
        <p:spPr>
          <a:xfrm>
            <a:off x="6636520" y="3573503"/>
            <a:ext cx="4756017" cy="1973538"/>
          </a:xfrm>
          <a:prstGeom prst="rect">
            <a:avLst/>
          </a:prstGeom>
        </p:spPr>
      </p:pic>
      <p:pic>
        <p:nvPicPr>
          <p:cNvPr id="11" name="图片占位符 10"/>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4497" b="14497"/>
          <a:stretch>
            <a:fillRect/>
          </a:stretch>
        </p:blipFill>
        <p:spPr/>
      </p:pic>
    </p:spTree>
    <p:extLst>
      <p:ext uri="{BB962C8B-B14F-4D97-AF65-F5344CB8AC3E}">
        <p14:creationId xmlns:p14="http://schemas.microsoft.com/office/powerpoint/2010/main" val="3403028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randombar(horizontal)">
                                      <p:cBhvr>
                                        <p:cTn id="11" dur="500"/>
                                        <p:tgtEl>
                                          <p:spTgt spid="4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left)">
                                      <p:cBhvr>
                                        <p:cTn id="15" dur="500"/>
                                        <p:tgtEl>
                                          <p:spTgt spid="50"/>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2" presetClass="entr" presetSubtype="2"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500" fill="hold"/>
                                        <p:tgtEl>
                                          <p:spTgt spid="51"/>
                                        </p:tgtEl>
                                        <p:attrNameLst>
                                          <p:attrName>ppt_x</p:attrName>
                                        </p:attrNameLst>
                                      </p:cBhvr>
                                      <p:tavLst>
                                        <p:tav tm="0">
                                          <p:val>
                                            <p:strVal val="1+#ppt_w/2"/>
                                          </p:val>
                                        </p:tav>
                                        <p:tav tm="100000">
                                          <p:val>
                                            <p:strVal val="#ppt_x"/>
                                          </p:val>
                                        </p:tav>
                                      </p:tavLst>
                                    </p:anim>
                                    <p:anim calcmode="lin" valueType="num">
                                      <p:cBhvr additive="base">
                                        <p:cTn id="46" dur="500" fill="hold"/>
                                        <p:tgtEl>
                                          <p:spTgt spid="51"/>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53" presetClass="entr" presetSubtype="16"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p:cTn id="50" dur="500" fill="hold"/>
                                        <p:tgtEl>
                                          <p:spTgt spid="2"/>
                                        </p:tgtEl>
                                        <p:attrNameLst>
                                          <p:attrName>ppt_w</p:attrName>
                                        </p:attrNameLst>
                                      </p:cBhvr>
                                      <p:tavLst>
                                        <p:tav tm="0">
                                          <p:val>
                                            <p:fltVal val="0"/>
                                          </p:val>
                                        </p:tav>
                                        <p:tav tm="100000">
                                          <p:val>
                                            <p:strVal val="#ppt_w"/>
                                          </p:val>
                                        </p:tav>
                                      </p:tavLst>
                                    </p:anim>
                                    <p:anim calcmode="lin" valueType="num">
                                      <p:cBhvr>
                                        <p:cTn id="51" dur="500" fill="hold"/>
                                        <p:tgtEl>
                                          <p:spTgt spid="2"/>
                                        </p:tgtEl>
                                        <p:attrNameLst>
                                          <p:attrName>ppt_h</p:attrName>
                                        </p:attrNameLst>
                                      </p:cBhvr>
                                      <p:tavLst>
                                        <p:tav tm="0">
                                          <p:val>
                                            <p:fltVal val="0"/>
                                          </p:val>
                                        </p:tav>
                                        <p:tav tm="100000">
                                          <p:val>
                                            <p:strVal val="#ppt_h"/>
                                          </p:val>
                                        </p:tav>
                                      </p:tavLst>
                                    </p:anim>
                                    <p:animEffect transition="in" filter="fade">
                                      <p:cBhvr>
                                        <p:cTn id="52" dur="500"/>
                                        <p:tgtEl>
                                          <p:spTgt spid="2"/>
                                        </p:tgtEl>
                                      </p:cBhvr>
                                    </p:animEffect>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48" grpId="0"/>
      <p:bldP spid="49"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screen">
            <a:grayscl/>
            <a:extLst>
              <a:ext uri="{28A0092B-C50C-407E-A947-70E740481C1C}">
                <a14:useLocalDpi xmlns:a14="http://schemas.microsoft.com/office/drawing/2010/main"/>
              </a:ext>
            </a:extLst>
          </a:blip>
          <a:srcRect/>
          <a:stretch>
            <a:fillRect/>
          </a:stretch>
        </p:blipFill>
        <p:spPr/>
      </p:pic>
      <p:sp>
        <p:nvSpPr>
          <p:cNvPr id="4" name="矩形 3"/>
          <p:cNvSpPr/>
          <p:nvPr/>
        </p:nvSpPr>
        <p:spPr>
          <a:xfrm>
            <a:off x="5270500" y="1089025"/>
            <a:ext cx="6046788" cy="4679952"/>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38968" y="2190546"/>
            <a:ext cx="1210588" cy="1200329"/>
          </a:xfrm>
          <a:prstGeom prst="rect">
            <a:avLst/>
          </a:prstGeom>
          <a:noFill/>
        </p:spPr>
        <p:txBody>
          <a:bodyPr wrap="none" rtlCol="0">
            <a:spAutoFit/>
            <a:scene3d>
              <a:camera prst="orthographicFront"/>
              <a:lightRig rig="threePt" dir="t"/>
            </a:scene3d>
            <a:sp3d contourW="12700"/>
          </a:bodyPr>
          <a:lstStyle/>
          <a:p>
            <a:pPr algn="ctr"/>
            <a:r>
              <a:rPr lang="en-US" altLang="zh-CN" sz="7200" b="1" dirty="0">
                <a:solidFill>
                  <a:schemeClr val="bg1"/>
                </a:solidFill>
              </a:rPr>
              <a:t>02</a:t>
            </a:r>
            <a:endParaRPr lang="zh-CN" altLang="en-US" sz="7200" b="1" dirty="0">
              <a:solidFill>
                <a:schemeClr val="bg1"/>
              </a:solidFill>
            </a:endParaRPr>
          </a:p>
        </p:txBody>
      </p:sp>
      <p:cxnSp>
        <p:nvCxnSpPr>
          <p:cNvPr id="11" name="直接连接符 10"/>
          <p:cNvCxnSpPr>
            <a:cxnSpLocks/>
          </p:cNvCxnSpPr>
          <p:nvPr/>
        </p:nvCxnSpPr>
        <p:spPr>
          <a:xfrm>
            <a:off x="6586595" y="3390875"/>
            <a:ext cx="8982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481496" y="3549948"/>
            <a:ext cx="2031325"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bg1"/>
                </a:solidFill>
              </a:rPr>
              <a:t>项</a:t>
            </a:r>
            <a:r>
              <a:rPr lang="zh-CN" altLang="en-US" sz="2400" dirty="0" smtClean="0">
                <a:solidFill>
                  <a:schemeClr val="bg1"/>
                </a:solidFill>
              </a:rPr>
              <a:t>目进度展示</a:t>
            </a:r>
            <a:endParaRPr lang="zh-CN" altLang="en-US" sz="2400" dirty="0">
              <a:solidFill>
                <a:schemeClr val="bg1"/>
              </a:solidFill>
            </a:endParaRPr>
          </a:p>
        </p:txBody>
      </p:sp>
      <p:sp>
        <p:nvSpPr>
          <p:cNvPr id="14" name="文本框 13"/>
          <p:cNvSpPr txBox="1"/>
          <p:nvPr/>
        </p:nvSpPr>
        <p:spPr>
          <a:xfrm>
            <a:off x="6481496" y="4090627"/>
            <a:ext cx="4234401"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accent4">
                    <a:lumMod val="40000"/>
                    <a:lumOff val="60000"/>
                  </a:schemeClr>
                </a:solidFill>
              </a:rPr>
              <a:t>Powered by your code my hair</a:t>
            </a:r>
          </a:p>
        </p:txBody>
      </p:sp>
    </p:spTree>
    <p:extLst>
      <p:ext uri="{BB962C8B-B14F-4D97-AF65-F5344CB8AC3E}">
        <p14:creationId xmlns:p14="http://schemas.microsoft.com/office/powerpoint/2010/main" val="30720679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14" presetClass="entr" presetSubtype="1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523580" y="3301377"/>
            <a:ext cx="9103909" cy="45518"/>
          </a:xfrm>
          <a:prstGeom prst="rect">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sp>
        <p:nvSpPr>
          <p:cNvPr id="30" name="椭圆 29"/>
          <p:cNvSpPr/>
          <p:nvPr/>
        </p:nvSpPr>
        <p:spPr>
          <a:xfrm>
            <a:off x="2568187" y="3177650"/>
            <a:ext cx="271681" cy="271681"/>
          </a:xfrm>
          <a:prstGeom prst="ellipse">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b="1" kern="0">
              <a:solidFill>
                <a:prstClr val="white"/>
              </a:solidFill>
              <a:latin typeface="微软雅黑" panose="020B0503020204020204" pitchFamily="34" charset="-122"/>
              <a:ea typeface="微软雅黑" panose="020B0503020204020204" pitchFamily="34" charset="-122"/>
            </a:endParaRPr>
          </a:p>
        </p:txBody>
      </p:sp>
      <p:sp>
        <p:nvSpPr>
          <p:cNvPr id="32" name="椭圆 31"/>
          <p:cNvSpPr/>
          <p:nvPr/>
        </p:nvSpPr>
        <p:spPr>
          <a:xfrm>
            <a:off x="4389946" y="3177650"/>
            <a:ext cx="271681" cy="271681"/>
          </a:xfrm>
          <a:prstGeom prst="ellipse">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b="1" kern="0">
              <a:solidFill>
                <a:prstClr val="white"/>
              </a:solidFill>
              <a:latin typeface="微软雅黑" panose="020B0503020204020204" pitchFamily="34" charset="-122"/>
              <a:ea typeface="微软雅黑" panose="020B0503020204020204" pitchFamily="34" charset="-122"/>
            </a:endParaRPr>
          </a:p>
        </p:txBody>
      </p:sp>
      <p:sp>
        <p:nvSpPr>
          <p:cNvPr id="34" name="椭圆 33"/>
          <p:cNvSpPr/>
          <p:nvPr/>
        </p:nvSpPr>
        <p:spPr>
          <a:xfrm>
            <a:off x="6211704" y="3177650"/>
            <a:ext cx="271681" cy="271681"/>
          </a:xfrm>
          <a:prstGeom prst="ellipse">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b="1" kern="0">
              <a:solidFill>
                <a:prstClr val="white"/>
              </a:solidFill>
              <a:latin typeface="微软雅黑" panose="020B0503020204020204" pitchFamily="34" charset="-122"/>
              <a:ea typeface="微软雅黑" panose="020B0503020204020204" pitchFamily="34" charset="-122"/>
            </a:endParaRPr>
          </a:p>
        </p:txBody>
      </p:sp>
      <p:sp>
        <p:nvSpPr>
          <p:cNvPr id="36" name="椭圆 35"/>
          <p:cNvSpPr/>
          <p:nvPr/>
        </p:nvSpPr>
        <p:spPr>
          <a:xfrm>
            <a:off x="8033463" y="3177650"/>
            <a:ext cx="271681" cy="271681"/>
          </a:xfrm>
          <a:prstGeom prst="ellipse">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b="1" kern="0">
              <a:solidFill>
                <a:prstClr val="white"/>
              </a:solidFill>
              <a:latin typeface="微软雅黑" panose="020B0503020204020204" pitchFamily="34" charset="-122"/>
              <a:ea typeface="微软雅黑" panose="020B0503020204020204" pitchFamily="34" charset="-122"/>
            </a:endParaRPr>
          </a:p>
        </p:txBody>
      </p:sp>
      <p:sp>
        <p:nvSpPr>
          <p:cNvPr id="42" name="矩形 9"/>
          <p:cNvSpPr/>
          <p:nvPr/>
        </p:nvSpPr>
        <p:spPr>
          <a:xfrm>
            <a:off x="2308251" y="3738221"/>
            <a:ext cx="2131648" cy="1348167"/>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rgbClr val="757376"/>
          </a:solid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sp>
        <p:nvSpPr>
          <p:cNvPr id="43" name="矩形 9"/>
          <p:cNvSpPr/>
          <p:nvPr/>
        </p:nvSpPr>
        <p:spPr>
          <a:xfrm flipV="1">
            <a:off x="4153202" y="1593130"/>
            <a:ext cx="2131648" cy="1348167"/>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tx1"/>
          </a:solid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sp>
        <p:nvSpPr>
          <p:cNvPr id="44" name="矩形 9"/>
          <p:cNvSpPr/>
          <p:nvPr/>
        </p:nvSpPr>
        <p:spPr>
          <a:xfrm>
            <a:off x="5959943" y="3738221"/>
            <a:ext cx="2131648" cy="1348167"/>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4">
              <a:lumMod val="75000"/>
            </a:schemeClr>
          </a:solid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sp>
        <p:nvSpPr>
          <p:cNvPr id="45" name="矩形 9"/>
          <p:cNvSpPr/>
          <p:nvPr/>
        </p:nvSpPr>
        <p:spPr>
          <a:xfrm flipV="1">
            <a:off x="7784534" y="1593130"/>
            <a:ext cx="2131648" cy="1348167"/>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rgbClr val="757376"/>
          </a:solid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grpSp>
        <p:nvGrpSpPr>
          <p:cNvPr id="46" name="组 16"/>
          <p:cNvGrpSpPr/>
          <p:nvPr/>
        </p:nvGrpSpPr>
        <p:grpSpPr>
          <a:xfrm>
            <a:off x="4247648" y="1844906"/>
            <a:ext cx="1964057" cy="723786"/>
            <a:chOff x="3560787" y="669460"/>
            <a:chExt cx="1972706" cy="726973"/>
          </a:xfrm>
        </p:grpSpPr>
        <p:sp>
          <p:nvSpPr>
            <p:cNvPr id="47" name="文本框 8"/>
            <p:cNvSpPr txBox="1"/>
            <p:nvPr/>
          </p:nvSpPr>
          <p:spPr>
            <a:xfrm>
              <a:off x="3560788" y="977237"/>
              <a:ext cx="1972705" cy="419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smtClean="0">
                  <a:solidFill>
                    <a:srgbClr val="FFFFFF"/>
                  </a:solidFill>
                  <a:latin typeface="微软雅黑" panose="020B0503020204020204" pitchFamily="34" charset="-122"/>
                  <a:ea typeface="微软雅黑" panose="020B0503020204020204" pitchFamily="34" charset="-122"/>
                </a:rPr>
                <a:t>黑暗中探索</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3560787" y="669460"/>
              <a:ext cx="552574" cy="313640"/>
            </a:xfrm>
            <a:prstGeom prst="rect">
              <a:avLst/>
            </a:prstGeom>
          </p:spPr>
          <p:txBody>
            <a:bodyPr wrap="none">
              <a:spAutoFit/>
            </a:bodyPr>
            <a:lstStyle/>
            <a:p>
              <a:pPr defTabSz="362880"/>
              <a:r>
                <a:rPr lang="zh-CN" altLang="en-US" sz="1429" b="1" dirty="0">
                  <a:solidFill>
                    <a:srgbClr val="FFFFFF"/>
                  </a:solidFill>
                  <a:latin typeface="微软雅黑" panose="020B0503020204020204" pitchFamily="34" charset="-122"/>
                  <a:ea typeface="微软雅黑" panose="020B0503020204020204" pitchFamily="34" charset="-122"/>
                </a:rPr>
                <a:t>开发</a:t>
              </a:r>
            </a:p>
          </p:txBody>
        </p:sp>
      </p:grpSp>
      <p:grpSp>
        <p:nvGrpSpPr>
          <p:cNvPr id="49" name="组 19"/>
          <p:cNvGrpSpPr/>
          <p:nvPr/>
        </p:nvGrpSpPr>
        <p:grpSpPr>
          <a:xfrm>
            <a:off x="2391039" y="4055469"/>
            <a:ext cx="2270587" cy="723786"/>
            <a:chOff x="3560787" y="669460"/>
            <a:chExt cx="2280586" cy="726973"/>
          </a:xfrm>
        </p:grpSpPr>
        <p:sp>
          <p:nvSpPr>
            <p:cNvPr id="50" name="文本框 8"/>
            <p:cNvSpPr txBox="1"/>
            <p:nvPr/>
          </p:nvSpPr>
          <p:spPr>
            <a:xfrm>
              <a:off x="3560787" y="977237"/>
              <a:ext cx="2280586" cy="419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smtClean="0">
                  <a:solidFill>
                    <a:srgbClr val="FFFFFF"/>
                  </a:solidFill>
                  <a:latin typeface="微软雅黑" panose="020B0503020204020204" pitchFamily="34" charset="-122"/>
                  <a:ea typeface="微软雅黑" panose="020B0503020204020204" pitchFamily="34" charset="-122"/>
                </a:rPr>
                <a:t>组队开始</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60787" y="669460"/>
              <a:ext cx="552574" cy="313640"/>
            </a:xfrm>
            <a:prstGeom prst="rect">
              <a:avLst/>
            </a:prstGeom>
          </p:spPr>
          <p:txBody>
            <a:bodyPr wrap="none">
              <a:spAutoFit/>
            </a:bodyPr>
            <a:lstStyle/>
            <a:p>
              <a:pPr defTabSz="362880"/>
              <a:r>
                <a:rPr lang="zh-CN" altLang="en-US" sz="1429" b="1" dirty="0">
                  <a:solidFill>
                    <a:srgbClr val="FFFFFF"/>
                  </a:solidFill>
                  <a:latin typeface="微软雅黑" panose="020B0503020204020204" pitchFamily="34" charset="-122"/>
                  <a:ea typeface="微软雅黑" panose="020B0503020204020204" pitchFamily="34" charset="-122"/>
                </a:rPr>
                <a:t>孵化</a:t>
              </a:r>
            </a:p>
          </p:txBody>
        </p:sp>
      </p:grpSp>
      <p:grpSp>
        <p:nvGrpSpPr>
          <p:cNvPr id="52" name="组 22"/>
          <p:cNvGrpSpPr/>
          <p:nvPr/>
        </p:nvGrpSpPr>
        <p:grpSpPr>
          <a:xfrm>
            <a:off x="6069407" y="4055469"/>
            <a:ext cx="1964057" cy="723785"/>
            <a:chOff x="3560787" y="669460"/>
            <a:chExt cx="1972706" cy="726972"/>
          </a:xfrm>
        </p:grpSpPr>
        <p:sp>
          <p:nvSpPr>
            <p:cNvPr id="53" name="文本框 8"/>
            <p:cNvSpPr txBox="1"/>
            <p:nvPr/>
          </p:nvSpPr>
          <p:spPr>
            <a:xfrm>
              <a:off x="3560788" y="977237"/>
              <a:ext cx="1972705" cy="419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rgbClr val="FFFFFF"/>
                  </a:solidFill>
                  <a:latin typeface="微软雅黑" panose="020B0503020204020204" pitchFamily="34" charset="-122"/>
                  <a:ea typeface="微软雅黑" panose="020B0503020204020204" pitchFamily="34" charset="-122"/>
                </a:rPr>
                <a:t>渐入佳境</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54" name="矩形 53"/>
            <p:cNvSpPr/>
            <p:nvPr/>
          </p:nvSpPr>
          <p:spPr>
            <a:xfrm>
              <a:off x="3560787" y="669460"/>
              <a:ext cx="311064" cy="313640"/>
            </a:xfrm>
            <a:prstGeom prst="rect">
              <a:avLst/>
            </a:prstGeom>
          </p:spPr>
          <p:txBody>
            <a:bodyPr wrap="none">
              <a:spAutoFit/>
            </a:bodyPr>
            <a:lstStyle/>
            <a:p>
              <a:pPr defTabSz="362880"/>
              <a:r>
                <a:rPr lang="en-US" altLang="zh-CN" sz="1429" b="1" dirty="0">
                  <a:solidFill>
                    <a:srgbClr val="FFFFFF"/>
                  </a:solidFill>
                  <a:latin typeface="微软雅黑" panose="020B0503020204020204" pitchFamily="34" charset="-122"/>
                  <a:ea typeface="微软雅黑" panose="020B0503020204020204" pitchFamily="34" charset="-122"/>
                </a:rPr>
                <a:t>α</a:t>
              </a:r>
              <a:endParaRPr lang="zh-CN" altLang="en-US" sz="1429" b="1" dirty="0">
                <a:solidFill>
                  <a:srgbClr val="FFFFFF"/>
                </a:solidFill>
                <a:latin typeface="微软雅黑" panose="020B0503020204020204" pitchFamily="34" charset="-122"/>
                <a:ea typeface="微软雅黑" panose="020B0503020204020204" pitchFamily="34" charset="-122"/>
              </a:endParaRPr>
            </a:p>
          </p:txBody>
        </p:sp>
      </p:grpSp>
      <p:grpSp>
        <p:nvGrpSpPr>
          <p:cNvPr id="55" name="组 25"/>
          <p:cNvGrpSpPr/>
          <p:nvPr/>
        </p:nvGrpSpPr>
        <p:grpSpPr>
          <a:xfrm>
            <a:off x="7853109" y="1844906"/>
            <a:ext cx="1964057" cy="723786"/>
            <a:chOff x="3560787" y="669460"/>
            <a:chExt cx="1972706" cy="726973"/>
          </a:xfrm>
        </p:grpSpPr>
        <p:sp>
          <p:nvSpPr>
            <p:cNvPr id="56" name="文本框 8"/>
            <p:cNvSpPr txBox="1"/>
            <p:nvPr/>
          </p:nvSpPr>
          <p:spPr>
            <a:xfrm>
              <a:off x="3560788" y="977237"/>
              <a:ext cx="1972705" cy="419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smtClean="0">
                  <a:solidFill>
                    <a:srgbClr val="FFFFFF"/>
                  </a:solidFill>
                  <a:latin typeface="微软雅黑" panose="020B0503020204020204" pitchFamily="34" charset="-122"/>
                  <a:ea typeface="微软雅黑" panose="020B0503020204020204" pitchFamily="34" charset="-122"/>
                </a:rPr>
                <a:t>冲刺</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57" name="矩形 56"/>
            <p:cNvSpPr/>
            <p:nvPr/>
          </p:nvSpPr>
          <p:spPr>
            <a:xfrm>
              <a:off x="3560787" y="669460"/>
              <a:ext cx="307844" cy="313640"/>
            </a:xfrm>
            <a:prstGeom prst="rect">
              <a:avLst/>
            </a:prstGeom>
          </p:spPr>
          <p:txBody>
            <a:bodyPr wrap="none">
              <a:spAutoFit/>
            </a:bodyPr>
            <a:lstStyle/>
            <a:p>
              <a:pPr defTabSz="362880"/>
              <a:r>
                <a:rPr lang="en-US" altLang="zh-CN" sz="1429" b="1" dirty="0" smtClean="0">
                  <a:solidFill>
                    <a:srgbClr val="FFFFFF"/>
                  </a:solidFill>
                  <a:latin typeface="微软雅黑" panose="020B0503020204020204" pitchFamily="34" charset="-122"/>
                  <a:ea typeface="微软雅黑" panose="020B0503020204020204" pitchFamily="34" charset="-122"/>
                </a:rPr>
                <a:t>β</a:t>
              </a:r>
              <a:endParaRPr lang="zh-CN" altLang="en-US" sz="1429" b="1" dirty="0">
                <a:solidFill>
                  <a:srgbClr val="FFFFFF"/>
                </a:solidFill>
                <a:latin typeface="微软雅黑" panose="020B0503020204020204" pitchFamily="34" charset="-122"/>
                <a:ea typeface="微软雅黑" panose="020B0503020204020204" pitchFamily="34" charset="-122"/>
              </a:endParaRPr>
            </a:p>
          </p:txBody>
        </p:sp>
      </p:grpSp>
      <p:sp>
        <p:nvSpPr>
          <p:cNvPr id="58" name="文本框 28"/>
          <p:cNvSpPr txBox="1"/>
          <p:nvPr/>
        </p:nvSpPr>
        <p:spPr>
          <a:xfrm>
            <a:off x="2120685" y="2883036"/>
            <a:ext cx="1120820" cy="312265"/>
          </a:xfrm>
          <a:prstGeom prst="rect">
            <a:avLst/>
          </a:prstGeom>
          <a:noFill/>
        </p:spPr>
        <p:txBody>
          <a:bodyPr wrap="none" rtlCol="0">
            <a:spAutoFit/>
          </a:bodyPr>
          <a:lstStyle/>
          <a:p>
            <a:pPr algn="ctr" defTabSz="362880"/>
            <a:r>
              <a:rPr kumimoji="1" lang="en-US" altLang="zh-CN" sz="1429" b="1" dirty="0" smtClean="0">
                <a:solidFill>
                  <a:prstClr val="black"/>
                </a:solidFill>
                <a:latin typeface="微软雅黑" panose="020B0503020204020204" pitchFamily="34" charset="-122"/>
                <a:ea typeface="微软雅黑" panose="020B0503020204020204" pitchFamily="34" charset="-122"/>
              </a:rPr>
              <a:t>9/22-9/27</a:t>
            </a:r>
            <a:endParaRPr kumimoji="1" lang="zh-CN" altLang="en-US" sz="1429" b="1" dirty="0">
              <a:solidFill>
                <a:prstClr val="black"/>
              </a:solidFill>
              <a:latin typeface="微软雅黑" panose="020B0503020204020204" pitchFamily="34" charset="-122"/>
              <a:ea typeface="微软雅黑" panose="020B0503020204020204" pitchFamily="34" charset="-122"/>
            </a:endParaRPr>
          </a:p>
        </p:txBody>
      </p:sp>
      <p:sp>
        <p:nvSpPr>
          <p:cNvPr id="59" name="文本框 29"/>
          <p:cNvSpPr txBox="1"/>
          <p:nvPr/>
        </p:nvSpPr>
        <p:spPr>
          <a:xfrm>
            <a:off x="3915509" y="3438988"/>
            <a:ext cx="1234633" cy="312265"/>
          </a:xfrm>
          <a:prstGeom prst="rect">
            <a:avLst/>
          </a:prstGeom>
          <a:noFill/>
        </p:spPr>
        <p:txBody>
          <a:bodyPr wrap="none" rtlCol="0">
            <a:spAutoFit/>
          </a:bodyPr>
          <a:lstStyle/>
          <a:p>
            <a:pPr algn="ctr" defTabSz="362880"/>
            <a:r>
              <a:rPr kumimoji="1" lang="en-US" altLang="zh-CN" sz="1429" b="1" dirty="0" smtClean="0">
                <a:solidFill>
                  <a:prstClr val="black"/>
                </a:solidFill>
                <a:latin typeface="微软雅黑" panose="020B0503020204020204" pitchFamily="34" charset="-122"/>
                <a:ea typeface="微软雅黑" panose="020B0503020204020204" pitchFamily="34" charset="-122"/>
              </a:rPr>
              <a:t>9/27-10/13</a:t>
            </a:r>
            <a:endParaRPr kumimoji="1" lang="zh-CN" altLang="en-US" sz="1429" b="1" dirty="0">
              <a:solidFill>
                <a:prstClr val="black"/>
              </a:solidFill>
              <a:latin typeface="微软雅黑" panose="020B0503020204020204" pitchFamily="34" charset="-122"/>
              <a:ea typeface="微软雅黑" panose="020B0503020204020204" pitchFamily="34" charset="-122"/>
            </a:endParaRPr>
          </a:p>
        </p:txBody>
      </p:sp>
      <p:sp>
        <p:nvSpPr>
          <p:cNvPr id="60" name="文本框 30"/>
          <p:cNvSpPr txBox="1"/>
          <p:nvPr/>
        </p:nvSpPr>
        <p:spPr>
          <a:xfrm>
            <a:off x="5659463" y="2892594"/>
            <a:ext cx="1348446" cy="312265"/>
          </a:xfrm>
          <a:prstGeom prst="rect">
            <a:avLst/>
          </a:prstGeom>
          <a:noFill/>
        </p:spPr>
        <p:txBody>
          <a:bodyPr wrap="none" rtlCol="0">
            <a:spAutoFit/>
          </a:bodyPr>
          <a:lstStyle/>
          <a:p>
            <a:pPr algn="ctr" defTabSz="362880"/>
            <a:r>
              <a:rPr kumimoji="1" lang="en-US" altLang="zh-CN" sz="1429" b="1" dirty="0" smtClean="0">
                <a:solidFill>
                  <a:prstClr val="black"/>
                </a:solidFill>
                <a:latin typeface="微软雅黑" panose="020B0503020204020204" pitchFamily="34" charset="-122"/>
                <a:ea typeface="微软雅黑" panose="020B0503020204020204" pitchFamily="34" charset="-122"/>
              </a:rPr>
              <a:t>10/13-11/18</a:t>
            </a:r>
            <a:endParaRPr kumimoji="1" lang="zh-CN" altLang="en-US" sz="1429" b="1" dirty="0">
              <a:solidFill>
                <a:prstClr val="black"/>
              </a:solidFill>
              <a:latin typeface="微软雅黑" panose="020B0503020204020204" pitchFamily="34" charset="-122"/>
              <a:ea typeface="微软雅黑" panose="020B0503020204020204" pitchFamily="34" charset="-122"/>
            </a:endParaRPr>
          </a:p>
        </p:txBody>
      </p:sp>
      <p:sp>
        <p:nvSpPr>
          <p:cNvPr id="61" name="文本框 31"/>
          <p:cNvSpPr txBox="1"/>
          <p:nvPr/>
        </p:nvSpPr>
        <p:spPr>
          <a:xfrm>
            <a:off x="7493113" y="3442353"/>
            <a:ext cx="1348446" cy="312265"/>
          </a:xfrm>
          <a:prstGeom prst="rect">
            <a:avLst/>
          </a:prstGeom>
          <a:noFill/>
        </p:spPr>
        <p:txBody>
          <a:bodyPr wrap="none" rtlCol="0">
            <a:spAutoFit/>
          </a:bodyPr>
          <a:lstStyle/>
          <a:p>
            <a:pPr algn="ctr" defTabSz="362880"/>
            <a:r>
              <a:rPr kumimoji="1" lang="en-US" altLang="zh-CN" sz="1429" b="1" dirty="0" smtClean="0">
                <a:solidFill>
                  <a:prstClr val="black"/>
                </a:solidFill>
                <a:latin typeface="微软雅黑" panose="020B0503020204020204" pitchFamily="34" charset="-122"/>
                <a:ea typeface="微软雅黑" panose="020B0503020204020204" pitchFamily="34" charset="-122"/>
              </a:rPr>
              <a:t>11/18-12/01</a:t>
            </a:r>
            <a:endParaRPr kumimoji="1" lang="zh-CN" altLang="en-US" sz="1429"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280885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436338"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α</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306522"/>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95300" y="5222199"/>
            <a:ext cx="3073400" cy="962022"/>
            <a:chOff x="1915415" y="3325188"/>
            <a:chExt cx="3073400" cy="962022"/>
          </a:xfrm>
        </p:grpSpPr>
        <p:sp>
          <p:nvSpPr>
            <p:cNvPr id="23" name="矩形 22"/>
            <p:cNvSpPr/>
            <p:nvPr/>
          </p:nvSpPr>
          <p:spPr>
            <a:xfrm>
              <a:off x="1915415" y="3677812"/>
              <a:ext cx="3073400"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a:t>
              </a:r>
            </a:p>
          </p:txBody>
        </p:sp>
        <p:sp>
          <p:nvSpPr>
            <p:cNvPr id="24" name="矩形 23"/>
            <p:cNvSpPr/>
            <p:nvPr/>
          </p:nvSpPr>
          <p:spPr>
            <a:xfrm>
              <a:off x="2331128" y="33251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grpSp>
      <p:grpSp>
        <p:nvGrpSpPr>
          <p:cNvPr id="25" name="组合 24"/>
          <p:cNvGrpSpPr/>
          <p:nvPr/>
        </p:nvGrpSpPr>
        <p:grpSpPr>
          <a:xfrm>
            <a:off x="4559300" y="5222199"/>
            <a:ext cx="3073400" cy="962022"/>
            <a:chOff x="1915415" y="3325188"/>
            <a:chExt cx="3073400" cy="962022"/>
          </a:xfrm>
        </p:grpSpPr>
        <p:sp>
          <p:nvSpPr>
            <p:cNvPr id="26" name="矩形 25"/>
            <p:cNvSpPr/>
            <p:nvPr/>
          </p:nvSpPr>
          <p:spPr>
            <a:xfrm>
              <a:off x="1915415" y="3677812"/>
              <a:ext cx="3073400"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a:t>
              </a:r>
            </a:p>
          </p:txBody>
        </p:sp>
        <p:sp>
          <p:nvSpPr>
            <p:cNvPr id="27" name="矩形 26"/>
            <p:cNvSpPr/>
            <p:nvPr/>
          </p:nvSpPr>
          <p:spPr>
            <a:xfrm>
              <a:off x="2331128" y="33251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grpSp>
      <p:grpSp>
        <p:nvGrpSpPr>
          <p:cNvPr id="28" name="组合 27"/>
          <p:cNvGrpSpPr/>
          <p:nvPr/>
        </p:nvGrpSpPr>
        <p:grpSpPr>
          <a:xfrm>
            <a:off x="8623300" y="5222199"/>
            <a:ext cx="3073400" cy="962022"/>
            <a:chOff x="1915415" y="3325188"/>
            <a:chExt cx="3073400" cy="962022"/>
          </a:xfrm>
        </p:grpSpPr>
        <p:sp>
          <p:nvSpPr>
            <p:cNvPr id="29" name="矩形 28"/>
            <p:cNvSpPr/>
            <p:nvPr/>
          </p:nvSpPr>
          <p:spPr>
            <a:xfrm>
              <a:off x="1915415" y="3677812"/>
              <a:ext cx="3073400"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a:t>
              </a:r>
            </a:p>
          </p:txBody>
        </p:sp>
        <p:sp>
          <p:nvSpPr>
            <p:cNvPr id="30" name="矩形 29"/>
            <p:cNvSpPr/>
            <p:nvPr/>
          </p:nvSpPr>
          <p:spPr>
            <a:xfrm>
              <a:off x="2331128" y="33251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757" y="1531454"/>
            <a:ext cx="5876925" cy="43053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68" y="3116022"/>
            <a:ext cx="4981575" cy="2371725"/>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241" y="1832618"/>
            <a:ext cx="6591300" cy="1057275"/>
          </a:xfrm>
          <a:prstGeom prst="rect">
            <a:avLst/>
          </a:prstGeom>
        </p:spPr>
      </p:pic>
    </p:spTree>
    <p:extLst>
      <p:ext uri="{BB962C8B-B14F-4D97-AF65-F5344CB8AC3E}">
        <p14:creationId xmlns:p14="http://schemas.microsoft.com/office/powerpoint/2010/main" val="2620976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4" presetClass="entr" presetSubtype="1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par>
                                <p:cTn id="22" presetID="14" presetClass="entr" presetSubtype="1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4235824"/>
          </a:xfrm>
        </p:spPr>
      </p:pic>
      <p:sp>
        <p:nvSpPr>
          <p:cNvPr id="3" name="矩形 2"/>
          <p:cNvSpPr/>
          <p:nvPr/>
        </p:nvSpPr>
        <p:spPr>
          <a:xfrm>
            <a:off x="638629" y="1509485"/>
            <a:ext cx="10914742" cy="470988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947400" y="5938837"/>
            <a:ext cx="438830" cy="4388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02229" y="740044"/>
            <a:ext cx="3288080" cy="769441"/>
          </a:xfrm>
          <a:prstGeom prst="rect">
            <a:avLst/>
          </a:prstGeom>
          <a:noFill/>
        </p:spPr>
        <p:txBody>
          <a:bodyPr wrap="none" rtlCol="0">
            <a:spAutoFit/>
            <a:scene3d>
              <a:camera prst="orthographicFront"/>
              <a:lightRig rig="threePt" dir="t"/>
            </a:scene3d>
            <a:sp3d contourW="12700"/>
          </a:bodyPr>
          <a:lstStyle/>
          <a:p>
            <a:r>
              <a:rPr lang="en-US" altLang="zh-CN" sz="4400" b="1" dirty="0">
                <a:solidFill>
                  <a:schemeClr val="bg1"/>
                </a:solidFill>
              </a:rPr>
              <a:t>CONTENTS</a:t>
            </a:r>
            <a:endParaRPr lang="zh-CN" altLang="en-US" sz="4400" b="1" dirty="0">
              <a:solidFill>
                <a:schemeClr val="bg1"/>
              </a:solidFill>
            </a:endParaRPr>
          </a:p>
        </p:txBody>
      </p:sp>
      <p:grpSp>
        <p:nvGrpSpPr>
          <p:cNvPr id="15" name="组合 14"/>
          <p:cNvGrpSpPr/>
          <p:nvPr/>
        </p:nvGrpSpPr>
        <p:grpSpPr>
          <a:xfrm>
            <a:off x="1987737" y="2198729"/>
            <a:ext cx="5866265" cy="488576"/>
            <a:chOff x="1787712" y="2301338"/>
            <a:chExt cx="5866265" cy="488576"/>
          </a:xfrm>
        </p:grpSpPr>
        <p:sp>
          <p:nvSpPr>
            <p:cNvPr id="8" name="矩形 7"/>
            <p:cNvSpPr/>
            <p:nvPr/>
          </p:nvSpPr>
          <p:spPr>
            <a:xfrm>
              <a:off x="1787712" y="2301338"/>
              <a:ext cx="488576" cy="48857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6"/>
                  </a:solidFill>
                </a:rPr>
                <a:t>1</a:t>
              </a:r>
              <a:endParaRPr lang="zh-CN" altLang="en-US" sz="2400" dirty="0">
                <a:solidFill>
                  <a:schemeClr val="accent6"/>
                </a:solidFill>
              </a:endParaRPr>
            </a:p>
          </p:txBody>
        </p:sp>
        <p:sp>
          <p:nvSpPr>
            <p:cNvPr id="9" name="文本框 8"/>
            <p:cNvSpPr txBox="1"/>
            <p:nvPr/>
          </p:nvSpPr>
          <p:spPr>
            <a:xfrm>
              <a:off x="2590488" y="2314794"/>
              <a:ext cx="2031325" cy="461665"/>
            </a:xfrm>
            <a:prstGeom prst="rect">
              <a:avLst/>
            </a:prstGeom>
            <a:noFill/>
          </p:spPr>
          <p:txBody>
            <a:bodyPr wrap="none" rtlCol="0">
              <a:spAutoFit/>
              <a:scene3d>
                <a:camera prst="orthographicFront"/>
                <a:lightRig rig="threePt" dir="t"/>
              </a:scene3d>
              <a:sp3d contourW="12700"/>
            </a:bodyPr>
            <a:lstStyle/>
            <a:p>
              <a:r>
                <a:rPr lang="zh-CN" altLang="en-US" sz="2400" dirty="0" smtClean="0">
                  <a:solidFill>
                    <a:schemeClr val="accent6"/>
                  </a:solidFill>
                </a:rPr>
                <a:t>项目完成情况</a:t>
              </a:r>
              <a:endParaRPr lang="zh-CN" altLang="en-US" sz="2400" dirty="0">
                <a:solidFill>
                  <a:schemeClr val="accent6"/>
                </a:solidFill>
              </a:endParaRPr>
            </a:p>
          </p:txBody>
        </p:sp>
        <p:sp>
          <p:nvSpPr>
            <p:cNvPr id="10" name="文本框 9"/>
            <p:cNvSpPr txBox="1"/>
            <p:nvPr/>
          </p:nvSpPr>
          <p:spPr>
            <a:xfrm>
              <a:off x="5367774" y="2437607"/>
              <a:ext cx="2286203" cy="276999"/>
            </a:xfrm>
            <a:prstGeom prst="rect">
              <a:avLst/>
            </a:prstGeom>
            <a:noFill/>
          </p:spPr>
          <p:txBody>
            <a:bodyPr wrap="none" rtlCol="0">
              <a:spAutoFit/>
              <a:scene3d>
                <a:camera prst="orthographicFront"/>
                <a:lightRig rig="threePt" dir="t"/>
              </a:scene3d>
              <a:sp3d contourW="12700"/>
            </a:bodyPr>
            <a:lstStyle/>
            <a:p>
              <a:r>
                <a:rPr lang="en-US" altLang="zh-CN" sz="1200" dirty="0" smtClean="0">
                  <a:solidFill>
                    <a:schemeClr val="accent6"/>
                  </a:solidFill>
                </a:rPr>
                <a:t>Powered by your code my hair</a:t>
              </a:r>
              <a:endParaRPr lang="en-US" altLang="zh-CN" sz="1200" dirty="0">
                <a:solidFill>
                  <a:schemeClr val="accent6"/>
                </a:solidFill>
              </a:endParaRPr>
            </a:p>
          </p:txBody>
        </p:sp>
        <p:cxnSp>
          <p:nvCxnSpPr>
            <p:cNvPr id="12" name="直接连接符 11"/>
            <p:cNvCxnSpPr>
              <a:cxnSpLocks/>
            </p:cNvCxnSpPr>
            <p:nvPr/>
          </p:nvCxnSpPr>
          <p:spPr>
            <a:xfrm flipH="1">
              <a:off x="5249898" y="2423795"/>
              <a:ext cx="117876" cy="2627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987737" y="2983460"/>
            <a:ext cx="5837411" cy="488576"/>
            <a:chOff x="1787712" y="2301338"/>
            <a:chExt cx="5837411" cy="488576"/>
          </a:xfrm>
        </p:grpSpPr>
        <p:sp>
          <p:nvSpPr>
            <p:cNvPr id="17" name="矩形 16"/>
            <p:cNvSpPr/>
            <p:nvPr/>
          </p:nvSpPr>
          <p:spPr>
            <a:xfrm>
              <a:off x="1787712" y="2301338"/>
              <a:ext cx="488576" cy="48857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6"/>
                  </a:solidFill>
                </a:rPr>
                <a:t>2</a:t>
              </a:r>
              <a:endParaRPr lang="zh-CN" altLang="en-US" sz="2400" dirty="0">
                <a:solidFill>
                  <a:schemeClr val="accent6"/>
                </a:solidFill>
              </a:endParaRPr>
            </a:p>
          </p:txBody>
        </p:sp>
        <p:sp>
          <p:nvSpPr>
            <p:cNvPr id="18" name="文本框 17"/>
            <p:cNvSpPr txBox="1"/>
            <p:nvPr/>
          </p:nvSpPr>
          <p:spPr>
            <a:xfrm>
              <a:off x="2590488" y="2314794"/>
              <a:ext cx="2031325"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accent6"/>
                  </a:solidFill>
                </a:rPr>
                <a:t>项</a:t>
              </a:r>
              <a:r>
                <a:rPr lang="zh-CN" altLang="en-US" sz="2400" dirty="0" smtClean="0">
                  <a:solidFill>
                    <a:schemeClr val="accent6"/>
                  </a:solidFill>
                </a:rPr>
                <a:t>目进度展示</a:t>
              </a:r>
              <a:endParaRPr lang="zh-CN" altLang="en-US" sz="2400" dirty="0">
                <a:solidFill>
                  <a:schemeClr val="accent6"/>
                </a:solidFill>
              </a:endParaRPr>
            </a:p>
          </p:txBody>
        </p:sp>
        <p:sp>
          <p:nvSpPr>
            <p:cNvPr id="19" name="文本框 18"/>
            <p:cNvSpPr txBox="1"/>
            <p:nvPr/>
          </p:nvSpPr>
          <p:spPr>
            <a:xfrm>
              <a:off x="5367774" y="2437607"/>
              <a:ext cx="2257349" cy="276999"/>
            </a:xfrm>
            <a:prstGeom prst="rect">
              <a:avLst/>
            </a:prstGeom>
            <a:noFill/>
          </p:spPr>
          <p:txBody>
            <a:bodyPr wrap="none" rtlCol="0">
              <a:spAutoFit/>
              <a:scene3d>
                <a:camera prst="orthographicFront"/>
                <a:lightRig rig="threePt" dir="t"/>
              </a:scene3d>
              <a:sp3d contourW="12700"/>
            </a:bodyPr>
            <a:lstStyle/>
            <a:p>
              <a:r>
                <a:rPr lang="en-US" altLang="zh-CN" sz="1200" dirty="0">
                  <a:solidFill>
                    <a:schemeClr val="accent6"/>
                  </a:solidFill>
                </a:rPr>
                <a:t>Powered by your code my hair</a:t>
              </a:r>
            </a:p>
          </p:txBody>
        </p:sp>
        <p:cxnSp>
          <p:nvCxnSpPr>
            <p:cNvPr id="20" name="直接连接符 19"/>
            <p:cNvCxnSpPr>
              <a:cxnSpLocks/>
            </p:cNvCxnSpPr>
            <p:nvPr/>
          </p:nvCxnSpPr>
          <p:spPr>
            <a:xfrm flipH="1">
              <a:off x="5249898" y="2423795"/>
              <a:ext cx="117876" cy="2627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1987737" y="3768191"/>
            <a:ext cx="5837411" cy="488576"/>
            <a:chOff x="1787712" y="2301338"/>
            <a:chExt cx="5837411" cy="488576"/>
          </a:xfrm>
        </p:grpSpPr>
        <p:sp>
          <p:nvSpPr>
            <p:cNvPr id="22" name="矩形 21"/>
            <p:cNvSpPr/>
            <p:nvPr/>
          </p:nvSpPr>
          <p:spPr>
            <a:xfrm>
              <a:off x="1787712" y="2301338"/>
              <a:ext cx="488576" cy="48857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6"/>
                  </a:solidFill>
                </a:rPr>
                <a:t>3</a:t>
              </a:r>
              <a:endParaRPr lang="zh-CN" altLang="en-US" sz="2400" dirty="0">
                <a:solidFill>
                  <a:schemeClr val="accent6"/>
                </a:solidFill>
              </a:endParaRPr>
            </a:p>
          </p:txBody>
        </p:sp>
        <p:sp>
          <p:nvSpPr>
            <p:cNvPr id="23" name="文本框 22"/>
            <p:cNvSpPr txBox="1"/>
            <p:nvPr/>
          </p:nvSpPr>
          <p:spPr>
            <a:xfrm>
              <a:off x="2590488" y="2314794"/>
              <a:ext cx="2031325" cy="461665"/>
            </a:xfrm>
            <a:prstGeom prst="rect">
              <a:avLst/>
            </a:prstGeom>
            <a:noFill/>
          </p:spPr>
          <p:txBody>
            <a:bodyPr wrap="none" rtlCol="0">
              <a:spAutoFit/>
              <a:scene3d>
                <a:camera prst="orthographicFront"/>
                <a:lightRig rig="threePt" dir="t"/>
              </a:scene3d>
              <a:sp3d contourW="12700"/>
            </a:bodyPr>
            <a:lstStyle/>
            <a:p>
              <a:r>
                <a:rPr lang="zh-CN" altLang="en-US" sz="2400" dirty="0" smtClean="0">
                  <a:solidFill>
                    <a:schemeClr val="accent6"/>
                  </a:solidFill>
                </a:rPr>
                <a:t>项目变更情况</a:t>
              </a:r>
              <a:endParaRPr lang="zh-CN" altLang="en-US" sz="2400" dirty="0">
                <a:solidFill>
                  <a:schemeClr val="accent6"/>
                </a:solidFill>
              </a:endParaRPr>
            </a:p>
          </p:txBody>
        </p:sp>
        <p:sp>
          <p:nvSpPr>
            <p:cNvPr id="24" name="文本框 23"/>
            <p:cNvSpPr txBox="1"/>
            <p:nvPr/>
          </p:nvSpPr>
          <p:spPr>
            <a:xfrm>
              <a:off x="5367774" y="2437607"/>
              <a:ext cx="2257349" cy="276999"/>
            </a:xfrm>
            <a:prstGeom prst="rect">
              <a:avLst/>
            </a:prstGeom>
            <a:noFill/>
          </p:spPr>
          <p:txBody>
            <a:bodyPr wrap="none" rtlCol="0">
              <a:spAutoFit/>
              <a:scene3d>
                <a:camera prst="orthographicFront"/>
                <a:lightRig rig="threePt" dir="t"/>
              </a:scene3d>
              <a:sp3d contourW="12700"/>
            </a:bodyPr>
            <a:lstStyle/>
            <a:p>
              <a:r>
                <a:rPr lang="en-US" altLang="zh-CN" sz="1200" dirty="0">
                  <a:solidFill>
                    <a:schemeClr val="accent6"/>
                  </a:solidFill>
                </a:rPr>
                <a:t>Powered by your code my hair</a:t>
              </a:r>
            </a:p>
          </p:txBody>
        </p:sp>
        <p:cxnSp>
          <p:nvCxnSpPr>
            <p:cNvPr id="25" name="直接连接符 24"/>
            <p:cNvCxnSpPr>
              <a:cxnSpLocks/>
            </p:cNvCxnSpPr>
            <p:nvPr/>
          </p:nvCxnSpPr>
          <p:spPr>
            <a:xfrm flipH="1">
              <a:off x="5249898" y="2423795"/>
              <a:ext cx="117876" cy="2627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987737" y="4552922"/>
            <a:ext cx="5837411" cy="488576"/>
            <a:chOff x="1787712" y="2301338"/>
            <a:chExt cx="5837411" cy="488576"/>
          </a:xfrm>
        </p:grpSpPr>
        <p:sp>
          <p:nvSpPr>
            <p:cNvPr id="27" name="矩形 26"/>
            <p:cNvSpPr/>
            <p:nvPr/>
          </p:nvSpPr>
          <p:spPr>
            <a:xfrm>
              <a:off x="1787712" y="2301338"/>
              <a:ext cx="488576" cy="48857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6"/>
                  </a:solidFill>
                </a:rPr>
                <a:t>4</a:t>
              </a:r>
              <a:endParaRPr lang="zh-CN" altLang="en-US" sz="2400" dirty="0">
                <a:solidFill>
                  <a:schemeClr val="accent6"/>
                </a:solidFill>
              </a:endParaRPr>
            </a:p>
          </p:txBody>
        </p:sp>
        <p:sp>
          <p:nvSpPr>
            <p:cNvPr id="28" name="文本框 27"/>
            <p:cNvSpPr txBox="1"/>
            <p:nvPr/>
          </p:nvSpPr>
          <p:spPr>
            <a:xfrm>
              <a:off x="2590488" y="2314794"/>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accent6"/>
                  </a:solidFill>
                </a:rPr>
                <a:t>项</a:t>
              </a:r>
              <a:r>
                <a:rPr lang="zh-CN" altLang="en-US" sz="2400" dirty="0" smtClean="0">
                  <a:solidFill>
                    <a:schemeClr val="accent6"/>
                  </a:solidFill>
                </a:rPr>
                <a:t>目总结</a:t>
              </a:r>
              <a:endParaRPr lang="zh-CN" altLang="en-US" sz="2400" dirty="0">
                <a:solidFill>
                  <a:schemeClr val="accent6"/>
                </a:solidFill>
              </a:endParaRPr>
            </a:p>
          </p:txBody>
        </p:sp>
        <p:sp>
          <p:nvSpPr>
            <p:cNvPr id="29" name="文本框 28"/>
            <p:cNvSpPr txBox="1"/>
            <p:nvPr/>
          </p:nvSpPr>
          <p:spPr>
            <a:xfrm>
              <a:off x="5367774" y="2437607"/>
              <a:ext cx="2257349" cy="276999"/>
            </a:xfrm>
            <a:prstGeom prst="rect">
              <a:avLst/>
            </a:prstGeom>
            <a:noFill/>
          </p:spPr>
          <p:txBody>
            <a:bodyPr wrap="none" rtlCol="0">
              <a:spAutoFit/>
              <a:scene3d>
                <a:camera prst="orthographicFront"/>
                <a:lightRig rig="threePt" dir="t"/>
              </a:scene3d>
              <a:sp3d contourW="12700"/>
            </a:bodyPr>
            <a:lstStyle/>
            <a:p>
              <a:r>
                <a:rPr lang="en-US" altLang="zh-CN" sz="1200" dirty="0">
                  <a:solidFill>
                    <a:schemeClr val="accent6"/>
                  </a:solidFill>
                </a:rPr>
                <a:t>Powered by your code my hair</a:t>
              </a:r>
            </a:p>
          </p:txBody>
        </p:sp>
        <p:cxnSp>
          <p:nvCxnSpPr>
            <p:cNvPr id="30" name="直接连接符 29"/>
            <p:cNvCxnSpPr>
              <a:cxnSpLocks/>
            </p:cNvCxnSpPr>
            <p:nvPr/>
          </p:nvCxnSpPr>
          <p:spPr>
            <a:xfrm flipH="1">
              <a:off x="5249898" y="2423795"/>
              <a:ext cx="117876" cy="2627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987737" y="5337653"/>
            <a:ext cx="5837411" cy="488576"/>
            <a:chOff x="1787712" y="2301338"/>
            <a:chExt cx="5837411" cy="488576"/>
          </a:xfrm>
        </p:grpSpPr>
        <p:sp>
          <p:nvSpPr>
            <p:cNvPr id="32" name="矩形 31"/>
            <p:cNvSpPr/>
            <p:nvPr/>
          </p:nvSpPr>
          <p:spPr>
            <a:xfrm>
              <a:off x="1787712" y="2301338"/>
              <a:ext cx="488576" cy="48857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6"/>
                  </a:solidFill>
                </a:rPr>
                <a:t>5</a:t>
              </a:r>
              <a:endParaRPr lang="zh-CN" altLang="en-US" sz="2400" dirty="0">
                <a:solidFill>
                  <a:schemeClr val="accent6"/>
                </a:solidFill>
              </a:endParaRPr>
            </a:p>
          </p:txBody>
        </p:sp>
        <p:sp>
          <p:nvSpPr>
            <p:cNvPr id="33" name="文本框 32"/>
            <p:cNvSpPr txBox="1"/>
            <p:nvPr/>
          </p:nvSpPr>
          <p:spPr>
            <a:xfrm>
              <a:off x="2590488" y="2314794"/>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smtClean="0">
                  <a:solidFill>
                    <a:schemeClr val="accent6"/>
                  </a:solidFill>
                </a:rPr>
                <a:t>项目演示</a:t>
              </a:r>
              <a:endParaRPr lang="zh-CN" altLang="en-US" sz="2400" dirty="0">
                <a:solidFill>
                  <a:schemeClr val="accent6"/>
                </a:solidFill>
              </a:endParaRPr>
            </a:p>
          </p:txBody>
        </p:sp>
        <p:sp>
          <p:nvSpPr>
            <p:cNvPr id="34" name="文本框 33"/>
            <p:cNvSpPr txBox="1"/>
            <p:nvPr/>
          </p:nvSpPr>
          <p:spPr>
            <a:xfrm>
              <a:off x="5367774" y="2437607"/>
              <a:ext cx="2257349" cy="276999"/>
            </a:xfrm>
            <a:prstGeom prst="rect">
              <a:avLst/>
            </a:prstGeom>
            <a:noFill/>
          </p:spPr>
          <p:txBody>
            <a:bodyPr wrap="none" rtlCol="0">
              <a:spAutoFit/>
              <a:scene3d>
                <a:camera prst="orthographicFront"/>
                <a:lightRig rig="threePt" dir="t"/>
              </a:scene3d>
              <a:sp3d contourW="12700"/>
            </a:bodyPr>
            <a:lstStyle/>
            <a:p>
              <a:r>
                <a:rPr lang="en-US" altLang="zh-CN" sz="1200" dirty="0">
                  <a:solidFill>
                    <a:schemeClr val="accent6"/>
                  </a:solidFill>
                </a:rPr>
                <a:t>Powered by your code my hair</a:t>
              </a:r>
            </a:p>
          </p:txBody>
        </p:sp>
        <p:cxnSp>
          <p:nvCxnSpPr>
            <p:cNvPr id="35" name="直接连接符 34"/>
            <p:cNvCxnSpPr>
              <a:cxnSpLocks/>
            </p:cNvCxnSpPr>
            <p:nvPr/>
          </p:nvCxnSpPr>
          <p:spPr>
            <a:xfrm flipH="1">
              <a:off x="5249898" y="2423795"/>
              <a:ext cx="117876" cy="2627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7214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childTnLst>
                          </p:cTn>
                        </p:par>
                        <p:par>
                          <p:cTn id="35" fill="hold">
                            <p:stCondLst>
                              <p:cond delay="4000"/>
                            </p:stCondLst>
                            <p:childTnLst>
                              <p:par>
                                <p:cTn id="36" presetID="53" presetClass="entr" presetSubtype="16"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86721" y="347958"/>
            <a:ext cx="436338"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accent6"/>
                </a:solidFill>
              </a:rPr>
              <a:t>α</a:t>
            </a:r>
            <a:endParaRPr lang="zh-CN" altLang="en-US" sz="3200" b="1" dirty="0">
              <a:solidFill>
                <a:schemeClr val="accent6"/>
              </a:solidFill>
            </a:endParaRPr>
          </a:p>
        </p:txBody>
      </p:sp>
      <p:sp>
        <p:nvSpPr>
          <p:cNvPr id="26" name="文本框 25"/>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27" name="直接连接符 26"/>
          <p:cNvCxnSpPr>
            <a:cxnSpLocks/>
          </p:cNvCxnSpPr>
          <p:nvPr/>
        </p:nvCxnSpPr>
        <p:spPr>
          <a:xfrm>
            <a:off x="884295" y="1264323"/>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407295" y="1966938"/>
            <a:ext cx="2756392" cy="3403598"/>
            <a:chOff x="1407295" y="2374901"/>
            <a:chExt cx="2756392" cy="3403598"/>
          </a:xfrm>
        </p:grpSpPr>
        <p:grpSp>
          <p:nvGrpSpPr>
            <p:cNvPr id="5" name="Group 6"/>
            <p:cNvGrpSpPr/>
            <p:nvPr/>
          </p:nvGrpSpPr>
          <p:grpSpPr>
            <a:xfrm>
              <a:off x="1407295" y="2374901"/>
              <a:ext cx="2756392" cy="3403598"/>
              <a:chOff x="860525" y="1557908"/>
              <a:chExt cx="3077827" cy="4312699"/>
            </a:xfrm>
          </p:grpSpPr>
          <p:sp>
            <p:nvSpPr>
              <p:cNvPr id="13" name="Rectangle 3"/>
              <p:cNvSpPr/>
              <p:nvPr/>
            </p:nvSpPr>
            <p:spPr>
              <a:xfrm>
                <a:off x="860526" y="1557908"/>
                <a:ext cx="3077826" cy="431269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200" dirty="0">
                  <a:solidFill>
                    <a:schemeClr val="dk1">
                      <a:lumMod val="100000"/>
                    </a:schemeClr>
                  </a:solidFill>
                </a:endParaRPr>
              </a:p>
            </p:txBody>
          </p:sp>
          <p:sp>
            <p:nvSpPr>
              <p:cNvPr id="14" name="Right Triangle 4"/>
              <p:cNvSpPr/>
              <p:nvPr/>
            </p:nvSpPr>
            <p:spPr>
              <a:xfrm rot="5400000">
                <a:off x="860525" y="1557908"/>
                <a:ext cx="1198892" cy="1198892"/>
              </a:xfrm>
              <a:prstGeom prst="rtTriangle">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Right Triangle 5"/>
              <p:cNvSpPr/>
              <p:nvPr/>
            </p:nvSpPr>
            <p:spPr>
              <a:xfrm rot="16200000">
                <a:off x="2645190" y="4577445"/>
                <a:ext cx="1293162" cy="1293162"/>
              </a:xfrm>
              <a:prstGeom prst="rtTriangle">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TextBox 25"/>
              <p:cNvSpPr txBox="1"/>
              <p:nvPr/>
            </p:nvSpPr>
            <p:spPr>
              <a:xfrm rot="18969360">
                <a:off x="933595" y="1729163"/>
                <a:ext cx="470000" cy="400110"/>
              </a:xfrm>
              <a:prstGeom prst="rect">
                <a:avLst/>
              </a:prstGeom>
              <a:noFill/>
            </p:spPr>
            <p:txBody>
              <a:bodyPr wrap="none">
                <a:normAutofit fontScale="85000" lnSpcReduction="20000"/>
              </a:bodyPr>
              <a:lstStyle/>
              <a:p>
                <a:pPr algn="ctr"/>
                <a:r>
                  <a:rPr lang="en-US" altLang="zh-CN" sz="2000" b="1">
                    <a:solidFill>
                      <a:schemeClr val="bg1"/>
                    </a:solidFill>
                  </a:rPr>
                  <a:t>01</a:t>
                </a:r>
              </a:p>
            </p:txBody>
          </p:sp>
          <p:sp>
            <p:nvSpPr>
              <p:cNvPr id="18" name="Freeform: Shape 29"/>
              <p:cNvSpPr>
                <a:spLocks noChangeAspect="1"/>
              </p:cNvSpPr>
              <p:nvPr/>
            </p:nvSpPr>
            <p:spPr bwMode="auto">
              <a:xfrm>
                <a:off x="3222635" y="5362810"/>
                <a:ext cx="529992" cy="330302"/>
              </a:xfrm>
              <a:custGeom>
                <a:avLst/>
                <a:gdLst>
                  <a:gd name="T0" fmla="*/ 320 w 1962"/>
                  <a:gd name="T1" fmla="*/ 1189 h 1222"/>
                  <a:gd name="T2" fmla="*/ 2 w 1962"/>
                  <a:gd name="T3" fmla="*/ 1124 h 1222"/>
                  <a:gd name="T4" fmla="*/ 24 w 1962"/>
                  <a:gd name="T5" fmla="*/ 1071 h 1222"/>
                  <a:gd name="T6" fmla="*/ 369 w 1962"/>
                  <a:gd name="T7" fmla="*/ 1082 h 1222"/>
                  <a:gd name="T8" fmla="*/ 231 w 1962"/>
                  <a:gd name="T9" fmla="*/ 789 h 1222"/>
                  <a:gd name="T10" fmla="*/ 190 w 1962"/>
                  <a:gd name="T11" fmla="*/ 814 h 1222"/>
                  <a:gd name="T12" fmla="*/ 369 w 1962"/>
                  <a:gd name="T13" fmla="*/ 1082 h 1222"/>
                  <a:gd name="T14" fmla="*/ 1738 w 1962"/>
                  <a:gd name="T15" fmla="*/ 1220 h 1222"/>
                  <a:gd name="T16" fmla="*/ 1694 w 1962"/>
                  <a:gd name="T17" fmla="*/ 1132 h 1222"/>
                  <a:gd name="T18" fmla="*/ 695 w 1962"/>
                  <a:gd name="T19" fmla="*/ 1145 h 1222"/>
                  <a:gd name="T20" fmla="*/ 656 w 1962"/>
                  <a:gd name="T21" fmla="*/ 1220 h 1222"/>
                  <a:gd name="T22" fmla="*/ 361 w 1962"/>
                  <a:gd name="T23" fmla="*/ 1189 h 1222"/>
                  <a:gd name="T24" fmla="*/ 433 w 1962"/>
                  <a:gd name="T25" fmla="*/ 1162 h 1222"/>
                  <a:gd name="T26" fmla="*/ 425 w 1962"/>
                  <a:gd name="T27" fmla="*/ 676 h 1222"/>
                  <a:gd name="T28" fmla="*/ 775 w 1962"/>
                  <a:gd name="T29" fmla="*/ 55 h 1222"/>
                  <a:gd name="T30" fmla="*/ 1612 w 1962"/>
                  <a:gd name="T31" fmla="*/ 102 h 1222"/>
                  <a:gd name="T32" fmla="*/ 1922 w 1962"/>
                  <a:gd name="T33" fmla="*/ 693 h 1222"/>
                  <a:gd name="T34" fmla="*/ 1960 w 1962"/>
                  <a:gd name="T35" fmla="*/ 1167 h 1222"/>
                  <a:gd name="T36" fmla="*/ 610 w 1962"/>
                  <a:gd name="T37" fmla="*/ 646 h 1222"/>
                  <a:gd name="T38" fmla="*/ 1515 w 1962"/>
                  <a:gd name="T39" fmla="*/ 237 h 1222"/>
                  <a:gd name="T40" fmla="*/ 1379 w 1962"/>
                  <a:gd name="T41" fmla="*/ 168 h 1222"/>
                  <a:gd name="T42" fmla="*/ 742 w 1962"/>
                  <a:gd name="T43" fmla="*/ 298 h 1222"/>
                  <a:gd name="T44" fmla="*/ 778 w 1962"/>
                  <a:gd name="T45" fmla="*/ 877 h 1222"/>
                  <a:gd name="T46" fmla="*/ 546 w 1962"/>
                  <a:gd name="T47" fmla="*/ 897 h 1222"/>
                  <a:gd name="T48" fmla="*/ 778 w 1962"/>
                  <a:gd name="T49" fmla="*/ 877 h 1222"/>
                  <a:gd name="T50" fmla="*/ 1672 w 1962"/>
                  <a:gd name="T51" fmla="*/ 689 h 1222"/>
                  <a:gd name="T52" fmla="*/ 1691 w 1962"/>
                  <a:gd name="T53" fmla="*/ 924 h 1222"/>
                  <a:gd name="T54" fmla="*/ 82 w 1962"/>
                  <a:gd name="T55" fmla="*/ 847 h 1222"/>
                  <a:gd name="T56" fmla="*/ 33 w 1962"/>
                  <a:gd name="T57" fmla="*/ 888 h 1222"/>
                  <a:gd name="T58" fmla="*/ 333 w 1962"/>
                  <a:gd name="T59" fmla="*/ 1157 h 1222"/>
                  <a:gd name="T60" fmla="*/ 82 w 1962"/>
                  <a:gd name="T61" fmla="*/ 847 h 1222"/>
                  <a:gd name="T62" fmla="*/ 82 w 1962"/>
                  <a:gd name="T63" fmla="*/ 847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2" h="1222">
                    <a:moveTo>
                      <a:pt x="49" y="1079"/>
                    </a:moveTo>
                    <a:cubicBezTo>
                      <a:pt x="320" y="1189"/>
                      <a:pt x="320" y="1189"/>
                      <a:pt x="320" y="1189"/>
                    </a:cubicBezTo>
                    <a:cubicBezTo>
                      <a:pt x="30" y="1151"/>
                      <a:pt x="30" y="1151"/>
                      <a:pt x="30" y="1151"/>
                    </a:cubicBezTo>
                    <a:cubicBezTo>
                      <a:pt x="8" y="1149"/>
                      <a:pt x="0" y="1137"/>
                      <a:pt x="2" y="1124"/>
                    </a:cubicBezTo>
                    <a:cubicBezTo>
                      <a:pt x="13" y="1085"/>
                      <a:pt x="13" y="1085"/>
                      <a:pt x="13" y="1085"/>
                    </a:cubicBezTo>
                    <a:cubicBezTo>
                      <a:pt x="13" y="1077"/>
                      <a:pt x="19" y="1074"/>
                      <a:pt x="24" y="1071"/>
                    </a:cubicBezTo>
                    <a:cubicBezTo>
                      <a:pt x="33" y="1068"/>
                      <a:pt x="41" y="1071"/>
                      <a:pt x="49" y="1079"/>
                    </a:cubicBezTo>
                    <a:close/>
                    <a:moveTo>
                      <a:pt x="369" y="1082"/>
                    </a:moveTo>
                    <a:cubicBezTo>
                      <a:pt x="256" y="811"/>
                      <a:pt x="256" y="811"/>
                      <a:pt x="256" y="811"/>
                    </a:cubicBezTo>
                    <a:cubicBezTo>
                      <a:pt x="248" y="797"/>
                      <a:pt x="239" y="789"/>
                      <a:pt x="231" y="789"/>
                    </a:cubicBezTo>
                    <a:cubicBezTo>
                      <a:pt x="228" y="789"/>
                      <a:pt x="225" y="789"/>
                      <a:pt x="223" y="792"/>
                    </a:cubicBezTo>
                    <a:cubicBezTo>
                      <a:pt x="190" y="814"/>
                      <a:pt x="190" y="814"/>
                      <a:pt x="190" y="814"/>
                    </a:cubicBezTo>
                    <a:cubicBezTo>
                      <a:pt x="176" y="822"/>
                      <a:pt x="179" y="836"/>
                      <a:pt x="193" y="850"/>
                    </a:cubicBezTo>
                    <a:lnTo>
                      <a:pt x="369" y="1082"/>
                    </a:lnTo>
                    <a:close/>
                    <a:moveTo>
                      <a:pt x="1926" y="1206"/>
                    </a:moveTo>
                    <a:cubicBezTo>
                      <a:pt x="1738" y="1220"/>
                      <a:pt x="1738" y="1220"/>
                      <a:pt x="1738" y="1220"/>
                    </a:cubicBezTo>
                    <a:cubicBezTo>
                      <a:pt x="1716" y="1222"/>
                      <a:pt x="1702" y="1206"/>
                      <a:pt x="1700" y="1187"/>
                    </a:cubicBezTo>
                    <a:cubicBezTo>
                      <a:pt x="1694" y="1132"/>
                      <a:pt x="1694" y="1132"/>
                      <a:pt x="1694" y="1132"/>
                    </a:cubicBezTo>
                    <a:cubicBezTo>
                      <a:pt x="1689" y="1068"/>
                      <a:pt x="1689" y="1068"/>
                      <a:pt x="1689" y="1068"/>
                    </a:cubicBezTo>
                    <a:cubicBezTo>
                      <a:pt x="695" y="1145"/>
                      <a:pt x="695" y="1145"/>
                      <a:pt x="695" y="1145"/>
                    </a:cubicBezTo>
                    <a:cubicBezTo>
                      <a:pt x="698" y="1178"/>
                      <a:pt x="698" y="1178"/>
                      <a:pt x="698" y="1178"/>
                    </a:cubicBezTo>
                    <a:cubicBezTo>
                      <a:pt x="700" y="1214"/>
                      <a:pt x="681" y="1220"/>
                      <a:pt x="656" y="1220"/>
                    </a:cubicBezTo>
                    <a:cubicBezTo>
                      <a:pt x="388" y="1220"/>
                      <a:pt x="388" y="1220"/>
                      <a:pt x="388" y="1220"/>
                    </a:cubicBezTo>
                    <a:cubicBezTo>
                      <a:pt x="372" y="1220"/>
                      <a:pt x="361" y="1205"/>
                      <a:pt x="361" y="1189"/>
                    </a:cubicBezTo>
                    <a:cubicBezTo>
                      <a:pt x="361" y="1173"/>
                      <a:pt x="372" y="1162"/>
                      <a:pt x="388" y="1162"/>
                    </a:cubicBezTo>
                    <a:cubicBezTo>
                      <a:pt x="433" y="1162"/>
                      <a:pt x="433" y="1162"/>
                      <a:pt x="433" y="1162"/>
                    </a:cubicBezTo>
                    <a:cubicBezTo>
                      <a:pt x="405" y="806"/>
                      <a:pt x="405" y="806"/>
                      <a:pt x="405" y="806"/>
                    </a:cubicBezTo>
                    <a:cubicBezTo>
                      <a:pt x="402" y="762"/>
                      <a:pt x="405" y="726"/>
                      <a:pt x="425" y="676"/>
                    </a:cubicBezTo>
                    <a:cubicBezTo>
                      <a:pt x="621" y="171"/>
                      <a:pt x="621" y="171"/>
                      <a:pt x="621" y="171"/>
                    </a:cubicBezTo>
                    <a:cubicBezTo>
                      <a:pt x="643" y="113"/>
                      <a:pt x="712" y="61"/>
                      <a:pt x="775" y="55"/>
                    </a:cubicBezTo>
                    <a:cubicBezTo>
                      <a:pt x="1438" y="5"/>
                      <a:pt x="1438" y="5"/>
                      <a:pt x="1438" y="5"/>
                    </a:cubicBezTo>
                    <a:cubicBezTo>
                      <a:pt x="1502" y="0"/>
                      <a:pt x="1579" y="42"/>
                      <a:pt x="1612" y="102"/>
                    </a:cubicBezTo>
                    <a:cubicBezTo>
                      <a:pt x="1883" y="568"/>
                      <a:pt x="1883" y="568"/>
                      <a:pt x="1883" y="568"/>
                    </a:cubicBezTo>
                    <a:cubicBezTo>
                      <a:pt x="1908" y="613"/>
                      <a:pt x="1919" y="648"/>
                      <a:pt x="1922" y="693"/>
                    </a:cubicBezTo>
                    <a:cubicBezTo>
                      <a:pt x="1954" y="1112"/>
                      <a:pt x="1954" y="1112"/>
                      <a:pt x="1954" y="1112"/>
                    </a:cubicBezTo>
                    <a:cubicBezTo>
                      <a:pt x="1960" y="1167"/>
                      <a:pt x="1960" y="1167"/>
                      <a:pt x="1960" y="1167"/>
                    </a:cubicBezTo>
                    <a:cubicBezTo>
                      <a:pt x="1962" y="1187"/>
                      <a:pt x="1946" y="1203"/>
                      <a:pt x="1926" y="1206"/>
                    </a:cubicBezTo>
                    <a:close/>
                    <a:moveTo>
                      <a:pt x="610" y="646"/>
                    </a:moveTo>
                    <a:cubicBezTo>
                      <a:pt x="1700" y="560"/>
                      <a:pt x="1700" y="560"/>
                      <a:pt x="1700" y="560"/>
                    </a:cubicBezTo>
                    <a:cubicBezTo>
                      <a:pt x="1515" y="237"/>
                      <a:pt x="1515" y="237"/>
                      <a:pt x="1515" y="237"/>
                    </a:cubicBezTo>
                    <a:cubicBezTo>
                      <a:pt x="1482" y="182"/>
                      <a:pt x="1454" y="165"/>
                      <a:pt x="1402" y="165"/>
                    </a:cubicBezTo>
                    <a:cubicBezTo>
                      <a:pt x="1394" y="165"/>
                      <a:pt x="1385" y="165"/>
                      <a:pt x="1379" y="168"/>
                    </a:cubicBezTo>
                    <a:cubicBezTo>
                      <a:pt x="864" y="207"/>
                      <a:pt x="864" y="207"/>
                      <a:pt x="864" y="207"/>
                    </a:cubicBezTo>
                    <a:cubicBezTo>
                      <a:pt x="794" y="209"/>
                      <a:pt x="770" y="229"/>
                      <a:pt x="742" y="298"/>
                    </a:cubicBezTo>
                    <a:lnTo>
                      <a:pt x="610" y="646"/>
                    </a:lnTo>
                    <a:close/>
                    <a:moveTo>
                      <a:pt x="778" y="877"/>
                    </a:moveTo>
                    <a:cubicBezTo>
                      <a:pt x="772" y="814"/>
                      <a:pt x="714" y="764"/>
                      <a:pt x="651" y="770"/>
                    </a:cubicBezTo>
                    <a:cubicBezTo>
                      <a:pt x="585" y="772"/>
                      <a:pt x="538" y="830"/>
                      <a:pt x="546" y="897"/>
                    </a:cubicBezTo>
                    <a:cubicBezTo>
                      <a:pt x="551" y="960"/>
                      <a:pt x="607" y="1010"/>
                      <a:pt x="670" y="1005"/>
                    </a:cubicBezTo>
                    <a:cubicBezTo>
                      <a:pt x="734" y="999"/>
                      <a:pt x="783" y="941"/>
                      <a:pt x="778" y="877"/>
                    </a:cubicBezTo>
                    <a:close/>
                    <a:moveTo>
                      <a:pt x="1799" y="797"/>
                    </a:moveTo>
                    <a:cubicBezTo>
                      <a:pt x="1794" y="733"/>
                      <a:pt x="1736" y="684"/>
                      <a:pt x="1672" y="689"/>
                    </a:cubicBezTo>
                    <a:cubicBezTo>
                      <a:pt x="1609" y="695"/>
                      <a:pt x="1562" y="753"/>
                      <a:pt x="1567" y="816"/>
                    </a:cubicBezTo>
                    <a:cubicBezTo>
                      <a:pt x="1573" y="880"/>
                      <a:pt x="1628" y="930"/>
                      <a:pt x="1691" y="924"/>
                    </a:cubicBezTo>
                    <a:cubicBezTo>
                      <a:pt x="1755" y="919"/>
                      <a:pt x="1805" y="861"/>
                      <a:pt x="1799" y="797"/>
                    </a:cubicBezTo>
                    <a:close/>
                    <a:moveTo>
                      <a:pt x="82" y="847"/>
                    </a:moveTo>
                    <a:cubicBezTo>
                      <a:pt x="77" y="847"/>
                      <a:pt x="71" y="850"/>
                      <a:pt x="66" y="855"/>
                    </a:cubicBezTo>
                    <a:cubicBezTo>
                      <a:pt x="33" y="888"/>
                      <a:pt x="33" y="888"/>
                      <a:pt x="33" y="888"/>
                    </a:cubicBezTo>
                    <a:cubicBezTo>
                      <a:pt x="18" y="902"/>
                      <a:pt x="25" y="918"/>
                      <a:pt x="47" y="935"/>
                    </a:cubicBezTo>
                    <a:cubicBezTo>
                      <a:pt x="333" y="1157"/>
                      <a:pt x="333" y="1157"/>
                      <a:pt x="333" y="1157"/>
                    </a:cubicBezTo>
                    <a:cubicBezTo>
                      <a:pt x="112" y="870"/>
                      <a:pt x="112" y="870"/>
                      <a:pt x="112" y="870"/>
                    </a:cubicBezTo>
                    <a:cubicBezTo>
                      <a:pt x="102" y="855"/>
                      <a:pt x="93" y="847"/>
                      <a:pt x="82" y="847"/>
                    </a:cubicBezTo>
                    <a:close/>
                    <a:moveTo>
                      <a:pt x="82" y="847"/>
                    </a:moveTo>
                    <a:cubicBezTo>
                      <a:pt x="82" y="847"/>
                      <a:pt x="82" y="847"/>
                      <a:pt x="82" y="847"/>
                    </a:cubicBezTo>
                  </a:path>
                </a:pathLst>
              </a:custGeom>
              <a:solidFill>
                <a:schemeClr val="bg1"/>
              </a:solidFill>
              <a:ln>
                <a:noFill/>
              </a:ln>
              <a:extLst/>
            </p:spPr>
            <p:txBody>
              <a:bodyPr anchor="ctr"/>
              <a:lstStyle/>
              <a:p>
                <a:pPr algn="ctr"/>
                <a:endParaRPr/>
              </a:p>
            </p:txBody>
          </p:sp>
        </p:grpSp>
        <p:grpSp>
          <p:nvGrpSpPr>
            <p:cNvPr id="28" name="组合 27"/>
            <p:cNvGrpSpPr/>
            <p:nvPr/>
          </p:nvGrpSpPr>
          <p:grpSpPr>
            <a:xfrm>
              <a:off x="1664504" y="3312888"/>
              <a:ext cx="2241974" cy="962022"/>
              <a:chOff x="2331128" y="3325188"/>
              <a:chExt cx="2241974" cy="962022"/>
            </a:xfrm>
          </p:grpSpPr>
          <p:sp>
            <p:nvSpPr>
              <p:cNvPr id="29" name="矩形 28"/>
              <p:cNvSpPr/>
              <p:nvPr/>
            </p:nvSpPr>
            <p:spPr>
              <a:xfrm>
                <a:off x="2503806" y="3677812"/>
                <a:ext cx="189661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50000"/>
                        <a:lumOff val="50000"/>
                      </a:schemeClr>
                    </a:solidFill>
                  </a:rPr>
                  <a:t>新闻中心出了大问题。</a:t>
                </a:r>
                <a:r>
                  <a:rPr lang="zh-CN" altLang="en-US" sz="1400" dirty="0">
                    <a:solidFill>
                      <a:schemeClr val="tx1">
                        <a:lumMod val="50000"/>
                        <a:lumOff val="50000"/>
                      </a:schemeClr>
                    </a:solidFill>
                  </a:rPr>
                  <a:t>论</a:t>
                </a:r>
                <a:r>
                  <a:rPr lang="zh-CN" altLang="en-US" sz="1400" dirty="0" smtClean="0">
                    <a:solidFill>
                      <a:schemeClr val="tx1">
                        <a:lumMod val="50000"/>
                        <a:lumOff val="50000"/>
                      </a:schemeClr>
                    </a:solidFill>
                  </a:rPr>
                  <a:t>坛功能没有实现完。</a:t>
                </a:r>
                <a:endParaRPr lang="en-US" altLang="zh-CN" sz="1400" dirty="0" smtClean="0">
                  <a:solidFill>
                    <a:schemeClr val="tx1">
                      <a:lumMod val="50000"/>
                      <a:lumOff val="50000"/>
                    </a:schemeClr>
                  </a:solidFill>
                </a:endParaRPr>
              </a:p>
            </p:txBody>
          </p:sp>
          <p:sp>
            <p:nvSpPr>
              <p:cNvPr id="30" name="矩形 29"/>
              <p:cNvSpPr/>
              <p:nvPr/>
            </p:nvSpPr>
            <p:spPr>
              <a:xfrm>
                <a:off x="2331128" y="3325188"/>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基</a:t>
                </a:r>
                <a:r>
                  <a:rPr lang="zh-CN" altLang="en-US" b="1" dirty="0" smtClean="0">
                    <a:solidFill>
                      <a:schemeClr val="tx1">
                        <a:lumMod val="65000"/>
                        <a:lumOff val="35000"/>
                      </a:schemeClr>
                    </a:solidFill>
                  </a:rPr>
                  <a:t>本完成</a:t>
                </a:r>
                <a:endParaRPr lang="zh-CN" altLang="en-US" b="1" dirty="0">
                  <a:solidFill>
                    <a:schemeClr val="tx1">
                      <a:lumMod val="65000"/>
                      <a:lumOff val="35000"/>
                    </a:schemeClr>
                  </a:solidFill>
                </a:endParaRPr>
              </a:p>
            </p:txBody>
          </p:sp>
        </p:grpSp>
      </p:grpSp>
      <p:grpSp>
        <p:nvGrpSpPr>
          <p:cNvPr id="10" name="组合 9"/>
          <p:cNvGrpSpPr/>
          <p:nvPr/>
        </p:nvGrpSpPr>
        <p:grpSpPr>
          <a:xfrm>
            <a:off x="4717803" y="1966938"/>
            <a:ext cx="2756392" cy="3403598"/>
            <a:chOff x="4717803" y="2374901"/>
            <a:chExt cx="2756392" cy="3403598"/>
          </a:xfrm>
        </p:grpSpPr>
        <p:grpSp>
          <p:nvGrpSpPr>
            <p:cNvPr id="4" name="Group 1"/>
            <p:cNvGrpSpPr/>
            <p:nvPr/>
          </p:nvGrpSpPr>
          <p:grpSpPr>
            <a:xfrm>
              <a:off x="4717803" y="2374901"/>
              <a:ext cx="2756392" cy="3403598"/>
              <a:chOff x="4557086" y="1557908"/>
              <a:chExt cx="3077827" cy="4312699"/>
            </a:xfrm>
          </p:grpSpPr>
          <p:sp>
            <p:nvSpPr>
              <p:cNvPr id="19" name="Rectangle 10"/>
              <p:cNvSpPr/>
              <p:nvPr/>
            </p:nvSpPr>
            <p:spPr>
              <a:xfrm>
                <a:off x="4557087" y="1557908"/>
                <a:ext cx="3077826" cy="431269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200" dirty="0">
                  <a:solidFill>
                    <a:schemeClr val="dk1">
                      <a:lumMod val="100000"/>
                    </a:schemeClr>
                  </a:solidFill>
                </a:endParaRPr>
              </a:p>
            </p:txBody>
          </p:sp>
          <p:sp>
            <p:nvSpPr>
              <p:cNvPr id="20" name="Right Triangle 11"/>
              <p:cNvSpPr/>
              <p:nvPr/>
            </p:nvSpPr>
            <p:spPr>
              <a:xfrm rot="5400000">
                <a:off x="4557086" y="1557908"/>
                <a:ext cx="1198892" cy="1198892"/>
              </a:xfrm>
              <a:prstGeom prst="rtTriangle">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Right Triangle 12"/>
              <p:cNvSpPr/>
              <p:nvPr/>
            </p:nvSpPr>
            <p:spPr>
              <a:xfrm rot="16200000">
                <a:off x="6341751" y="4577445"/>
                <a:ext cx="1293162" cy="1293162"/>
              </a:xfrm>
              <a:prstGeom prst="rtTriangle">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TextBox 26"/>
              <p:cNvSpPr txBox="1"/>
              <p:nvPr/>
            </p:nvSpPr>
            <p:spPr>
              <a:xfrm rot="18969360">
                <a:off x="4745431" y="1729163"/>
                <a:ext cx="470000" cy="400110"/>
              </a:xfrm>
              <a:prstGeom prst="rect">
                <a:avLst/>
              </a:prstGeom>
              <a:noFill/>
            </p:spPr>
            <p:txBody>
              <a:bodyPr wrap="none">
                <a:normAutofit fontScale="85000" lnSpcReduction="20000"/>
              </a:bodyPr>
              <a:lstStyle/>
              <a:p>
                <a:pPr algn="ctr"/>
                <a:r>
                  <a:rPr lang="en-US" altLang="zh-CN" sz="2000" b="1">
                    <a:solidFill>
                      <a:schemeClr val="bg1"/>
                    </a:solidFill>
                  </a:rPr>
                  <a:t>02</a:t>
                </a:r>
              </a:p>
            </p:txBody>
          </p:sp>
          <p:sp>
            <p:nvSpPr>
              <p:cNvPr id="24" name="Freeform: Shape 28"/>
              <p:cNvSpPr>
                <a:spLocks noChangeAspect="1"/>
              </p:cNvSpPr>
              <p:nvPr/>
            </p:nvSpPr>
            <p:spPr bwMode="auto">
              <a:xfrm>
                <a:off x="7019138" y="5381625"/>
                <a:ext cx="529992" cy="298880"/>
              </a:xfrm>
              <a:custGeom>
                <a:avLst/>
                <a:gdLst>
                  <a:gd name="connsiteX0" fmla="*/ 423056 w 508000"/>
                  <a:gd name="connsiteY0" fmla="*/ 218190 h 286478"/>
                  <a:gd name="connsiteX1" fmla="*/ 474689 w 508000"/>
                  <a:gd name="connsiteY1" fmla="*/ 218190 h 286478"/>
                  <a:gd name="connsiteX2" fmla="*/ 474689 w 508000"/>
                  <a:gd name="connsiteY2" fmla="*/ 286478 h 286478"/>
                  <a:gd name="connsiteX3" fmla="*/ 423056 w 508000"/>
                  <a:gd name="connsiteY3" fmla="*/ 286478 h 286478"/>
                  <a:gd name="connsiteX4" fmla="*/ 39974 w 508000"/>
                  <a:gd name="connsiteY4" fmla="*/ 213193 h 286478"/>
                  <a:gd name="connsiteX5" fmla="*/ 96603 w 508000"/>
                  <a:gd name="connsiteY5" fmla="*/ 213193 h 286478"/>
                  <a:gd name="connsiteX6" fmla="*/ 96603 w 508000"/>
                  <a:gd name="connsiteY6" fmla="*/ 283147 h 286478"/>
                  <a:gd name="connsiteX7" fmla="*/ 39974 w 508000"/>
                  <a:gd name="connsiteY7" fmla="*/ 283147 h 286478"/>
                  <a:gd name="connsiteX8" fmla="*/ 124918 w 508000"/>
                  <a:gd name="connsiteY8" fmla="*/ 209862 h 286478"/>
                  <a:gd name="connsiteX9" fmla="*/ 398072 w 508000"/>
                  <a:gd name="connsiteY9" fmla="*/ 209862 h 286478"/>
                  <a:gd name="connsiteX10" fmla="*/ 398072 w 508000"/>
                  <a:gd name="connsiteY10" fmla="*/ 241508 h 286478"/>
                  <a:gd name="connsiteX11" fmla="*/ 124918 w 508000"/>
                  <a:gd name="connsiteY11" fmla="*/ 241508 h 286478"/>
                  <a:gd name="connsiteX12" fmla="*/ 333115 w 508000"/>
                  <a:gd name="connsiteY12" fmla="*/ 131580 h 286478"/>
                  <a:gd name="connsiteX13" fmla="*/ 451370 w 508000"/>
                  <a:gd name="connsiteY13" fmla="*/ 131580 h 286478"/>
                  <a:gd name="connsiteX14" fmla="*/ 451370 w 508000"/>
                  <a:gd name="connsiteY14" fmla="*/ 176551 h 286478"/>
                  <a:gd name="connsiteX15" fmla="*/ 366426 w 508000"/>
                  <a:gd name="connsiteY15" fmla="*/ 176551 h 286478"/>
                  <a:gd name="connsiteX16" fmla="*/ 68289 w 508000"/>
                  <a:gd name="connsiteY16" fmla="*/ 131580 h 286478"/>
                  <a:gd name="connsiteX17" fmla="*/ 179882 w 508000"/>
                  <a:gd name="connsiteY17" fmla="*/ 131580 h 286478"/>
                  <a:gd name="connsiteX18" fmla="*/ 148236 w 508000"/>
                  <a:gd name="connsiteY18" fmla="*/ 176551 h 286478"/>
                  <a:gd name="connsiteX19" fmla="*/ 68289 w 508000"/>
                  <a:gd name="connsiteY19" fmla="*/ 176551 h 286478"/>
                  <a:gd name="connsiteX20" fmla="*/ 54964 w 508000"/>
                  <a:gd name="connsiteY20" fmla="*/ 123252 h 286478"/>
                  <a:gd name="connsiteX21" fmla="*/ 54964 w 508000"/>
                  <a:gd name="connsiteY21" fmla="*/ 179882 h 286478"/>
                  <a:gd name="connsiteX22" fmla="*/ 459698 w 508000"/>
                  <a:gd name="connsiteY22" fmla="*/ 179882 h 286478"/>
                  <a:gd name="connsiteX23" fmla="*/ 459698 w 508000"/>
                  <a:gd name="connsiteY23" fmla="*/ 123252 h 286478"/>
                  <a:gd name="connsiteX24" fmla="*/ 159895 w 508000"/>
                  <a:gd name="connsiteY24" fmla="*/ 16656 h 286478"/>
                  <a:gd name="connsiteX25" fmla="*/ 116590 w 508000"/>
                  <a:gd name="connsiteY25" fmla="*/ 78282 h 286478"/>
                  <a:gd name="connsiteX26" fmla="*/ 398072 w 508000"/>
                  <a:gd name="connsiteY26" fmla="*/ 78282 h 286478"/>
                  <a:gd name="connsiteX27" fmla="*/ 354767 w 508000"/>
                  <a:gd name="connsiteY27" fmla="*/ 16656 h 286478"/>
                  <a:gd name="connsiteX28" fmla="*/ 153233 w 508000"/>
                  <a:gd name="connsiteY28" fmla="*/ 0 h 286478"/>
                  <a:gd name="connsiteX29" fmla="*/ 361430 w 508000"/>
                  <a:gd name="connsiteY29" fmla="*/ 0 h 286478"/>
                  <a:gd name="connsiteX30" fmla="*/ 423056 w 508000"/>
                  <a:gd name="connsiteY30" fmla="*/ 86610 h 286478"/>
                  <a:gd name="connsiteX31" fmla="*/ 443043 w 508000"/>
                  <a:gd name="connsiteY31" fmla="*/ 86610 h 286478"/>
                  <a:gd name="connsiteX32" fmla="*/ 443043 w 508000"/>
                  <a:gd name="connsiteY32" fmla="*/ 49967 h 286478"/>
                  <a:gd name="connsiteX33" fmla="*/ 508000 w 508000"/>
                  <a:gd name="connsiteY33" fmla="*/ 49967 h 286478"/>
                  <a:gd name="connsiteX34" fmla="*/ 508000 w 508000"/>
                  <a:gd name="connsiteY34" fmla="*/ 86610 h 286478"/>
                  <a:gd name="connsiteX35" fmla="*/ 466361 w 508000"/>
                  <a:gd name="connsiteY35" fmla="*/ 86610 h 286478"/>
                  <a:gd name="connsiteX36" fmla="*/ 466361 w 508000"/>
                  <a:gd name="connsiteY36" fmla="*/ 106597 h 286478"/>
                  <a:gd name="connsiteX37" fmla="*/ 474689 w 508000"/>
                  <a:gd name="connsiteY37" fmla="*/ 106597 h 286478"/>
                  <a:gd name="connsiteX38" fmla="*/ 474689 w 508000"/>
                  <a:gd name="connsiteY38" fmla="*/ 201534 h 286478"/>
                  <a:gd name="connsiteX39" fmla="*/ 39974 w 508000"/>
                  <a:gd name="connsiteY39" fmla="*/ 201534 h 286478"/>
                  <a:gd name="connsiteX40" fmla="*/ 39974 w 508000"/>
                  <a:gd name="connsiteY40" fmla="*/ 106597 h 286478"/>
                  <a:gd name="connsiteX41" fmla="*/ 48302 w 508000"/>
                  <a:gd name="connsiteY41" fmla="*/ 106597 h 286478"/>
                  <a:gd name="connsiteX42" fmla="*/ 48302 w 508000"/>
                  <a:gd name="connsiteY42" fmla="*/ 86610 h 286478"/>
                  <a:gd name="connsiteX43" fmla="*/ 0 w 508000"/>
                  <a:gd name="connsiteY43" fmla="*/ 86610 h 286478"/>
                  <a:gd name="connsiteX44" fmla="*/ 0 w 508000"/>
                  <a:gd name="connsiteY44" fmla="*/ 49967 h 286478"/>
                  <a:gd name="connsiteX45" fmla="*/ 63292 w 508000"/>
                  <a:gd name="connsiteY45" fmla="*/ 49967 h 286478"/>
                  <a:gd name="connsiteX46" fmla="*/ 63292 w 508000"/>
                  <a:gd name="connsiteY46" fmla="*/ 86610 h 286478"/>
                  <a:gd name="connsiteX47" fmla="*/ 91607 w 508000"/>
                  <a:gd name="connsiteY47" fmla="*/ 86610 h 2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8000" h="286478">
                    <a:moveTo>
                      <a:pt x="423056" y="218190"/>
                    </a:moveTo>
                    <a:lnTo>
                      <a:pt x="474689" y="218190"/>
                    </a:lnTo>
                    <a:lnTo>
                      <a:pt x="474689" y="286478"/>
                    </a:lnTo>
                    <a:lnTo>
                      <a:pt x="423056" y="286478"/>
                    </a:lnTo>
                    <a:close/>
                    <a:moveTo>
                      <a:pt x="39974" y="213193"/>
                    </a:moveTo>
                    <a:lnTo>
                      <a:pt x="96603" y="213193"/>
                    </a:lnTo>
                    <a:lnTo>
                      <a:pt x="96603" y="283147"/>
                    </a:lnTo>
                    <a:lnTo>
                      <a:pt x="39974" y="283147"/>
                    </a:lnTo>
                    <a:close/>
                    <a:moveTo>
                      <a:pt x="124918" y="209862"/>
                    </a:moveTo>
                    <a:lnTo>
                      <a:pt x="398072" y="209862"/>
                    </a:lnTo>
                    <a:lnTo>
                      <a:pt x="398072" y="241508"/>
                    </a:lnTo>
                    <a:lnTo>
                      <a:pt x="124918" y="241508"/>
                    </a:lnTo>
                    <a:close/>
                    <a:moveTo>
                      <a:pt x="333115" y="131580"/>
                    </a:moveTo>
                    <a:lnTo>
                      <a:pt x="451370" y="131580"/>
                    </a:lnTo>
                    <a:lnTo>
                      <a:pt x="451370" y="176551"/>
                    </a:lnTo>
                    <a:lnTo>
                      <a:pt x="366426" y="176551"/>
                    </a:lnTo>
                    <a:close/>
                    <a:moveTo>
                      <a:pt x="68289" y="131580"/>
                    </a:moveTo>
                    <a:lnTo>
                      <a:pt x="179882" y="131580"/>
                    </a:lnTo>
                    <a:lnTo>
                      <a:pt x="148236" y="176551"/>
                    </a:lnTo>
                    <a:lnTo>
                      <a:pt x="68289" y="176551"/>
                    </a:lnTo>
                    <a:close/>
                    <a:moveTo>
                      <a:pt x="54964" y="123252"/>
                    </a:moveTo>
                    <a:lnTo>
                      <a:pt x="54964" y="179882"/>
                    </a:lnTo>
                    <a:lnTo>
                      <a:pt x="459698" y="179882"/>
                    </a:lnTo>
                    <a:lnTo>
                      <a:pt x="459698" y="123252"/>
                    </a:lnTo>
                    <a:close/>
                    <a:moveTo>
                      <a:pt x="159895" y="16656"/>
                    </a:moveTo>
                    <a:lnTo>
                      <a:pt x="116590" y="78282"/>
                    </a:lnTo>
                    <a:lnTo>
                      <a:pt x="398072" y="78282"/>
                    </a:lnTo>
                    <a:lnTo>
                      <a:pt x="354767" y="16656"/>
                    </a:lnTo>
                    <a:close/>
                    <a:moveTo>
                      <a:pt x="153233" y="0"/>
                    </a:moveTo>
                    <a:lnTo>
                      <a:pt x="361430" y="0"/>
                    </a:lnTo>
                    <a:lnTo>
                      <a:pt x="423056" y="86610"/>
                    </a:lnTo>
                    <a:lnTo>
                      <a:pt x="443043" y="86610"/>
                    </a:lnTo>
                    <a:lnTo>
                      <a:pt x="443043" y="49967"/>
                    </a:lnTo>
                    <a:lnTo>
                      <a:pt x="508000" y="49967"/>
                    </a:lnTo>
                    <a:lnTo>
                      <a:pt x="508000" y="86610"/>
                    </a:lnTo>
                    <a:lnTo>
                      <a:pt x="466361" y="86610"/>
                    </a:lnTo>
                    <a:lnTo>
                      <a:pt x="466361" y="106597"/>
                    </a:lnTo>
                    <a:lnTo>
                      <a:pt x="474689" y="106597"/>
                    </a:lnTo>
                    <a:lnTo>
                      <a:pt x="474689" y="201534"/>
                    </a:lnTo>
                    <a:lnTo>
                      <a:pt x="39974" y="201534"/>
                    </a:lnTo>
                    <a:lnTo>
                      <a:pt x="39974" y="106597"/>
                    </a:lnTo>
                    <a:lnTo>
                      <a:pt x="48302" y="106597"/>
                    </a:lnTo>
                    <a:lnTo>
                      <a:pt x="48302" y="86610"/>
                    </a:lnTo>
                    <a:lnTo>
                      <a:pt x="0" y="86610"/>
                    </a:lnTo>
                    <a:lnTo>
                      <a:pt x="0" y="49967"/>
                    </a:lnTo>
                    <a:lnTo>
                      <a:pt x="63292" y="49967"/>
                    </a:lnTo>
                    <a:lnTo>
                      <a:pt x="63292" y="86610"/>
                    </a:lnTo>
                    <a:lnTo>
                      <a:pt x="91607" y="86610"/>
                    </a:lnTo>
                    <a:close/>
                  </a:path>
                </a:pathLst>
              </a:custGeom>
              <a:solidFill>
                <a:schemeClr val="bg1"/>
              </a:solidFill>
              <a:ln>
                <a:noFill/>
              </a:ln>
              <a:extLst/>
            </p:spPr>
            <p:txBody>
              <a:bodyPr anchor="ctr"/>
              <a:lstStyle/>
              <a:p>
                <a:pPr algn="ctr"/>
                <a:endParaRPr/>
              </a:p>
            </p:txBody>
          </p:sp>
        </p:grpSp>
        <p:grpSp>
          <p:nvGrpSpPr>
            <p:cNvPr id="31" name="组合 30"/>
            <p:cNvGrpSpPr/>
            <p:nvPr/>
          </p:nvGrpSpPr>
          <p:grpSpPr>
            <a:xfrm>
              <a:off x="4975013" y="3312888"/>
              <a:ext cx="2241974" cy="1220554"/>
              <a:chOff x="2331128" y="3325188"/>
              <a:chExt cx="2241974" cy="1220554"/>
            </a:xfrm>
          </p:grpSpPr>
          <p:sp>
            <p:nvSpPr>
              <p:cNvPr id="32" name="矩形 31"/>
              <p:cNvSpPr/>
              <p:nvPr/>
            </p:nvSpPr>
            <p:spPr>
              <a:xfrm>
                <a:off x="2503806" y="3677812"/>
                <a:ext cx="1896618"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50000"/>
                        <a:lumOff val="50000"/>
                      </a:schemeClr>
                    </a:solidFill>
                  </a:rPr>
                  <a:t>查询、登录、注册等用户交互的操作没有反馈。</a:t>
                </a:r>
                <a:endParaRPr lang="zh-CN" altLang="en-US" sz="1400" dirty="0">
                  <a:solidFill>
                    <a:schemeClr val="tx1">
                      <a:lumMod val="50000"/>
                      <a:lumOff val="50000"/>
                    </a:schemeClr>
                  </a:solidFill>
                </a:endParaRPr>
              </a:p>
            </p:txBody>
          </p:sp>
          <p:sp>
            <p:nvSpPr>
              <p:cNvPr id="33" name="矩形 32"/>
              <p:cNvSpPr/>
              <p:nvPr/>
            </p:nvSpPr>
            <p:spPr>
              <a:xfrm>
                <a:off x="2331128" y="3325188"/>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用</a:t>
                </a:r>
                <a:r>
                  <a:rPr lang="zh-CN" altLang="en-US" b="1" dirty="0" smtClean="0">
                    <a:solidFill>
                      <a:schemeClr val="tx1">
                        <a:lumMod val="65000"/>
                        <a:lumOff val="35000"/>
                      </a:schemeClr>
                    </a:solidFill>
                  </a:rPr>
                  <a:t>户体验欠佳</a:t>
                </a:r>
                <a:endParaRPr lang="zh-CN" altLang="en-US" b="1" dirty="0">
                  <a:solidFill>
                    <a:schemeClr val="tx1">
                      <a:lumMod val="65000"/>
                      <a:lumOff val="35000"/>
                    </a:schemeClr>
                  </a:solidFill>
                </a:endParaRPr>
              </a:p>
            </p:txBody>
          </p:sp>
        </p:grpSp>
      </p:grpSp>
      <p:grpSp>
        <p:nvGrpSpPr>
          <p:cNvPr id="16" name="组合 15"/>
          <p:cNvGrpSpPr/>
          <p:nvPr/>
        </p:nvGrpSpPr>
        <p:grpSpPr>
          <a:xfrm>
            <a:off x="8028313" y="1966938"/>
            <a:ext cx="2756392" cy="3403598"/>
            <a:chOff x="8028313" y="2374901"/>
            <a:chExt cx="2756392" cy="3403598"/>
          </a:xfrm>
        </p:grpSpPr>
        <p:grpSp>
          <p:nvGrpSpPr>
            <p:cNvPr id="6" name="Group 2"/>
            <p:cNvGrpSpPr/>
            <p:nvPr/>
          </p:nvGrpSpPr>
          <p:grpSpPr>
            <a:xfrm>
              <a:off x="8028313" y="2374901"/>
              <a:ext cx="2756392" cy="3403598"/>
              <a:chOff x="8253648" y="1557908"/>
              <a:chExt cx="3077827" cy="4312699"/>
            </a:xfrm>
          </p:grpSpPr>
          <p:sp>
            <p:nvSpPr>
              <p:cNvPr id="7" name="Rectangle 17"/>
              <p:cNvSpPr/>
              <p:nvPr/>
            </p:nvSpPr>
            <p:spPr>
              <a:xfrm>
                <a:off x="8253649" y="1557908"/>
                <a:ext cx="3077826" cy="431269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200" dirty="0">
                  <a:solidFill>
                    <a:schemeClr val="dk1">
                      <a:lumMod val="100000"/>
                    </a:schemeClr>
                  </a:solidFill>
                </a:endParaRPr>
              </a:p>
            </p:txBody>
          </p:sp>
          <p:sp>
            <p:nvSpPr>
              <p:cNvPr id="8" name="Right Triangle 18"/>
              <p:cNvSpPr/>
              <p:nvPr/>
            </p:nvSpPr>
            <p:spPr>
              <a:xfrm rot="5400000">
                <a:off x="8253648" y="1557908"/>
                <a:ext cx="1198892" cy="1198892"/>
              </a:xfrm>
              <a:prstGeom prst="r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Right Triangle 19"/>
              <p:cNvSpPr/>
              <p:nvPr/>
            </p:nvSpPr>
            <p:spPr>
              <a:xfrm rot="16200000">
                <a:off x="10038313" y="4577445"/>
                <a:ext cx="1293162" cy="1293162"/>
              </a:xfrm>
              <a:prstGeom prst="r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TextBox 27"/>
              <p:cNvSpPr txBox="1"/>
              <p:nvPr/>
            </p:nvSpPr>
            <p:spPr>
              <a:xfrm rot="18969360">
                <a:off x="8405276" y="1729162"/>
                <a:ext cx="470000" cy="400110"/>
              </a:xfrm>
              <a:prstGeom prst="rect">
                <a:avLst/>
              </a:prstGeom>
              <a:noFill/>
            </p:spPr>
            <p:txBody>
              <a:bodyPr wrap="none">
                <a:normAutofit fontScale="85000" lnSpcReduction="20000"/>
              </a:bodyPr>
              <a:lstStyle/>
              <a:p>
                <a:pPr algn="ctr"/>
                <a:r>
                  <a:rPr lang="en-US" altLang="zh-CN" sz="2000" b="1">
                    <a:solidFill>
                      <a:schemeClr val="bg1"/>
                    </a:solidFill>
                  </a:rPr>
                  <a:t>03</a:t>
                </a:r>
              </a:p>
            </p:txBody>
          </p:sp>
          <p:sp>
            <p:nvSpPr>
              <p:cNvPr id="12" name="Freeform: Shape 30"/>
              <p:cNvSpPr>
                <a:spLocks noChangeAspect="1"/>
              </p:cNvSpPr>
              <p:nvPr/>
            </p:nvSpPr>
            <p:spPr bwMode="auto">
              <a:xfrm>
                <a:off x="10713445" y="5224559"/>
                <a:ext cx="460464" cy="529992"/>
              </a:xfrm>
              <a:custGeom>
                <a:avLst/>
                <a:gdLst>
                  <a:gd name="T0" fmla="*/ 1922 w 1958"/>
                  <a:gd name="T1" fmla="*/ 1423 h 2254"/>
                  <a:gd name="T2" fmla="*/ 1619 w 1958"/>
                  <a:gd name="T3" fmla="*/ 791 h 2254"/>
                  <a:gd name="T4" fmla="*/ 1541 w 1958"/>
                  <a:gd name="T5" fmla="*/ 706 h 2254"/>
                  <a:gd name="T6" fmla="*/ 1474 w 1958"/>
                  <a:gd name="T7" fmla="*/ 957 h 2254"/>
                  <a:gd name="T8" fmla="*/ 1482 w 1958"/>
                  <a:gd name="T9" fmla="*/ 968 h 2254"/>
                  <a:gd name="T10" fmla="*/ 1689 w 1958"/>
                  <a:gd name="T11" fmla="*/ 1404 h 2254"/>
                  <a:gd name="T12" fmla="*/ 274 w 1958"/>
                  <a:gd name="T13" fmla="*/ 1404 h 2254"/>
                  <a:gd name="T14" fmla="*/ 481 w 1958"/>
                  <a:gd name="T15" fmla="*/ 968 h 2254"/>
                  <a:gd name="T16" fmla="*/ 484 w 1958"/>
                  <a:gd name="T17" fmla="*/ 957 h 2254"/>
                  <a:gd name="T18" fmla="*/ 418 w 1958"/>
                  <a:gd name="T19" fmla="*/ 706 h 2254"/>
                  <a:gd name="T20" fmla="*/ 340 w 1958"/>
                  <a:gd name="T21" fmla="*/ 791 h 2254"/>
                  <a:gd name="T22" fmla="*/ 37 w 1958"/>
                  <a:gd name="T23" fmla="*/ 1423 h 2254"/>
                  <a:gd name="T24" fmla="*/ 0 w 1958"/>
                  <a:gd name="T25" fmla="*/ 1589 h 2254"/>
                  <a:gd name="T26" fmla="*/ 0 w 1958"/>
                  <a:gd name="T27" fmla="*/ 2206 h 2254"/>
                  <a:gd name="T28" fmla="*/ 48 w 1958"/>
                  <a:gd name="T29" fmla="*/ 2254 h 2254"/>
                  <a:gd name="T30" fmla="*/ 292 w 1958"/>
                  <a:gd name="T31" fmla="*/ 2254 h 2254"/>
                  <a:gd name="T32" fmla="*/ 336 w 1958"/>
                  <a:gd name="T33" fmla="*/ 2206 h 2254"/>
                  <a:gd name="T34" fmla="*/ 336 w 1958"/>
                  <a:gd name="T35" fmla="*/ 2051 h 2254"/>
                  <a:gd name="T36" fmla="*/ 1622 w 1958"/>
                  <a:gd name="T37" fmla="*/ 2051 h 2254"/>
                  <a:gd name="T38" fmla="*/ 1622 w 1958"/>
                  <a:gd name="T39" fmla="*/ 2206 h 2254"/>
                  <a:gd name="T40" fmla="*/ 1666 w 1958"/>
                  <a:gd name="T41" fmla="*/ 2254 h 2254"/>
                  <a:gd name="T42" fmla="*/ 1910 w 1958"/>
                  <a:gd name="T43" fmla="*/ 2254 h 2254"/>
                  <a:gd name="T44" fmla="*/ 1958 w 1958"/>
                  <a:gd name="T45" fmla="*/ 2206 h 2254"/>
                  <a:gd name="T46" fmla="*/ 1958 w 1958"/>
                  <a:gd name="T47" fmla="*/ 1585 h 2254"/>
                  <a:gd name="T48" fmla="*/ 1922 w 1958"/>
                  <a:gd name="T49" fmla="*/ 1423 h 2254"/>
                  <a:gd name="T50" fmla="*/ 318 w 1958"/>
                  <a:gd name="T51" fmla="*/ 1866 h 2254"/>
                  <a:gd name="T52" fmla="*/ 166 w 1958"/>
                  <a:gd name="T53" fmla="*/ 1714 h 2254"/>
                  <a:gd name="T54" fmla="*/ 318 w 1958"/>
                  <a:gd name="T55" fmla="*/ 1563 h 2254"/>
                  <a:gd name="T56" fmla="*/ 470 w 1958"/>
                  <a:gd name="T57" fmla="*/ 1714 h 2254"/>
                  <a:gd name="T58" fmla="*/ 318 w 1958"/>
                  <a:gd name="T59" fmla="*/ 1866 h 2254"/>
                  <a:gd name="T60" fmla="*/ 1640 w 1958"/>
                  <a:gd name="T61" fmla="*/ 1866 h 2254"/>
                  <a:gd name="T62" fmla="*/ 1489 w 1958"/>
                  <a:gd name="T63" fmla="*/ 1714 h 2254"/>
                  <a:gd name="T64" fmla="*/ 1640 w 1958"/>
                  <a:gd name="T65" fmla="*/ 1563 h 2254"/>
                  <a:gd name="T66" fmla="*/ 1792 w 1958"/>
                  <a:gd name="T67" fmla="*/ 1714 h 2254"/>
                  <a:gd name="T68" fmla="*/ 1640 w 1958"/>
                  <a:gd name="T69" fmla="*/ 1866 h 2254"/>
                  <a:gd name="T70" fmla="*/ 488 w 1958"/>
                  <a:gd name="T71" fmla="*/ 684 h 2254"/>
                  <a:gd name="T72" fmla="*/ 676 w 1958"/>
                  <a:gd name="T73" fmla="*/ 303 h 2254"/>
                  <a:gd name="T74" fmla="*/ 709 w 1958"/>
                  <a:gd name="T75" fmla="*/ 314 h 2254"/>
                  <a:gd name="T76" fmla="*/ 820 w 1958"/>
                  <a:gd name="T77" fmla="*/ 717 h 2254"/>
                  <a:gd name="T78" fmla="*/ 776 w 1958"/>
                  <a:gd name="T79" fmla="*/ 410 h 2254"/>
                  <a:gd name="T80" fmla="*/ 987 w 1958"/>
                  <a:gd name="T81" fmla="*/ 15 h 2254"/>
                  <a:gd name="T82" fmla="*/ 1016 w 1958"/>
                  <a:gd name="T83" fmla="*/ 4 h 2254"/>
                  <a:gd name="T84" fmla="*/ 1027 w 1958"/>
                  <a:gd name="T85" fmla="*/ 23 h 2254"/>
                  <a:gd name="T86" fmla="*/ 1009 w 1958"/>
                  <a:gd name="T87" fmla="*/ 119 h 2254"/>
                  <a:gd name="T88" fmla="*/ 1086 w 1958"/>
                  <a:gd name="T89" fmla="*/ 492 h 2254"/>
                  <a:gd name="T90" fmla="*/ 1231 w 1958"/>
                  <a:gd name="T91" fmla="*/ 307 h 2254"/>
                  <a:gd name="T92" fmla="*/ 1275 w 1958"/>
                  <a:gd name="T93" fmla="*/ 300 h 2254"/>
                  <a:gd name="T94" fmla="*/ 1474 w 1958"/>
                  <a:gd name="T95" fmla="*/ 695 h 2254"/>
                  <a:gd name="T96" fmla="*/ 987 w 1958"/>
                  <a:gd name="T97" fmla="*/ 1187 h 2254"/>
                  <a:gd name="T98" fmla="*/ 488 w 1958"/>
                  <a:gd name="T99" fmla="*/ 684 h 2254"/>
                  <a:gd name="T100" fmla="*/ 488 w 1958"/>
                  <a:gd name="T101" fmla="*/ 684 h 2254"/>
                  <a:gd name="T102" fmla="*/ 488 w 1958"/>
                  <a:gd name="T103" fmla="*/ 684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58" h="2254">
                    <a:moveTo>
                      <a:pt x="1922" y="1423"/>
                    </a:moveTo>
                    <a:cubicBezTo>
                      <a:pt x="1619" y="791"/>
                      <a:pt x="1619" y="791"/>
                      <a:pt x="1619" y="791"/>
                    </a:cubicBezTo>
                    <a:cubicBezTo>
                      <a:pt x="1604" y="758"/>
                      <a:pt x="1574" y="728"/>
                      <a:pt x="1541" y="706"/>
                    </a:cubicBezTo>
                    <a:cubicBezTo>
                      <a:pt x="1537" y="794"/>
                      <a:pt x="1515" y="879"/>
                      <a:pt x="1474" y="957"/>
                    </a:cubicBezTo>
                    <a:cubicBezTo>
                      <a:pt x="1478" y="960"/>
                      <a:pt x="1478" y="964"/>
                      <a:pt x="1482" y="968"/>
                    </a:cubicBezTo>
                    <a:cubicBezTo>
                      <a:pt x="1689" y="1404"/>
                      <a:pt x="1689" y="1404"/>
                      <a:pt x="1689" y="1404"/>
                    </a:cubicBezTo>
                    <a:cubicBezTo>
                      <a:pt x="274" y="1404"/>
                      <a:pt x="274" y="1404"/>
                      <a:pt x="274" y="1404"/>
                    </a:cubicBezTo>
                    <a:cubicBezTo>
                      <a:pt x="481" y="968"/>
                      <a:pt x="481" y="968"/>
                      <a:pt x="481" y="968"/>
                    </a:cubicBezTo>
                    <a:cubicBezTo>
                      <a:pt x="481" y="964"/>
                      <a:pt x="484" y="960"/>
                      <a:pt x="484" y="957"/>
                    </a:cubicBezTo>
                    <a:cubicBezTo>
                      <a:pt x="444" y="883"/>
                      <a:pt x="418" y="798"/>
                      <a:pt x="418" y="706"/>
                    </a:cubicBezTo>
                    <a:cubicBezTo>
                      <a:pt x="384" y="728"/>
                      <a:pt x="358" y="758"/>
                      <a:pt x="340" y="791"/>
                    </a:cubicBezTo>
                    <a:cubicBezTo>
                      <a:pt x="37" y="1423"/>
                      <a:pt x="37" y="1423"/>
                      <a:pt x="37" y="1423"/>
                    </a:cubicBezTo>
                    <a:cubicBezTo>
                      <a:pt x="7" y="1486"/>
                      <a:pt x="0" y="1530"/>
                      <a:pt x="0" y="1589"/>
                    </a:cubicBezTo>
                    <a:cubicBezTo>
                      <a:pt x="0" y="2206"/>
                      <a:pt x="0" y="2206"/>
                      <a:pt x="0" y="2206"/>
                    </a:cubicBezTo>
                    <a:cubicBezTo>
                      <a:pt x="0" y="2232"/>
                      <a:pt x="22" y="2254"/>
                      <a:pt x="48" y="2254"/>
                    </a:cubicBezTo>
                    <a:cubicBezTo>
                      <a:pt x="292" y="2254"/>
                      <a:pt x="292" y="2254"/>
                      <a:pt x="292" y="2254"/>
                    </a:cubicBezTo>
                    <a:cubicBezTo>
                      <a:pt x="318" y="2254"/>
                      <a:pt x="336" y="2232"/>
                      <a:pt x="336" y="2206"/>
                    </a:cubicBezTo>
                    <a:cubicBezTo>
                      <a:pt x="336" y="2051"/>
                      <a:pt x="336" y="2051"/>
                      <a:pt x="336" y="2051"/>
                    </a:cubicBezTo>
                    <a:cubicBezTo>
                      <a:pt x="1622" y="2051"/>
                      <a:pt x="1622" y="2051"/>
                      <a:pt x="1622" y="2051"/>
                    </a:cubicBezTo>
                    <a:cubicBezTo>
                      <a:pt x="1622" y="2206"/>
                      <a:pt x="1622" y="2206"/>
                      <a:pt x="1622" y="2206"/>
                    </a:cubicBezTo>
                    <a:cubicBezTo>
                      <a:pt x="1622" y="2232"/>
                      <a:pt x="1641" y="2254"/>
                      <a:pt x="1666" y="2254"/>
                    </a:cubicBezTo>
                    <a:cubicBezTo>
                      <a:pt x="1910" y="2254"/>
                      <a:pt x="1910" y="2254"/>
                      <a:pt x="1910" y="2254"/>
                    </a:cubicBezTo>
                    <a:cubicBezTo>
                      <a:pt x="1936" y="2254"/>
                      <a:pt x="1958" y="2232"/>
                      <a:pt x="1958" y="2206"/>
                    </a:cubicBezTo>
                    <a:cubicBezTo>
                      <a:pt x="1958" y="1585"/>
                      <a:pt x="1958" y="1585"/>
                      <a:pt x="1958" y="1585"/>
                    </a:cubicBezTo>
                    <a:cubicBezTo>
                      <a:pt x="1958" y="1530"/>
                      <a:pt x="1951" y="1482"/>
                      <a:pt x="1922" y="1423"/>
                    </a:cubicBezTo>
                    <a:close/>
                    <a:moveTo>
                      <a:pt x="318" y="1866"/>
                    </a:moveTo>
                    <a:cubicBezTo>
                      <a:pt x="233" y="1866"/>
                      <a:pt x="166" y="1796"/>
                      <a:pt x="166" y="1714"/>
                    </a:cubicBezTo>
                    <a:cubicBezTo>
                      <a:pt x="166" y="1629"/>
                      <a:pt x="233" y="1563"/>
                      <a:pt x="318" y="1563"/>
                    </a:cubicBezTo>
                    <a:cubicBezTo>
                      <a:pt x="403" y="1563"/>
                      <a:pt x="470" y="1629"/>
                      <a:pt x="470" y="1714"/>
                    </a:cubicBezTo>
                    <a:cubicBezTo>
                      <a:pt x="469" y="1799"/>
                      <a:pt x="399" y="1866"/>
                      <a:pt x="318" y="1866"/>
                    </a:cubicBezTo>
                    <a:close/>
                    <a:moveTo>
                      <a:pt x="1640" y="1866"/>
                    </a:moveTo>
                    <a:cubicBezTo>
                      <a:pt x="1555" y="1866"/>
                      <a:pt x="1489" y="1796"/>
                      <a:pt x="1489" y="1714"/>
                    </a:cubicBezTo>
                    <a:cubicBezTo>
                      <a:pt x="1489" y="1629"/>
                      <a:pt x="1555" y="1563"/>
                      <a:pt x="1640" y="1563"/>
                    </a:cubicBezTo>
                    <a:cubicBezTo>
                      <a:pt x="1725" y="1563"/>
                      <a:pt x="1792" y="1629"/>
                      <a:pt x="1792" y="1714"/>
                    </a:cubicBezTo>
                    <a:cubicBezTo>
                      <a:pt x="1792" y="1799"/>
                      <a:pt x="1725" y="1866"/>
                      <a:pt x="1640" y="1866"/>
                    </a:cubicBezTo>
                    <a:close/>
                    <a:moveTo>
                      <a:pt x="488" y="684"/>
                    </a:moveTo>
                    <a:cubicBezTo>
                      <a:pt x="488" y="529"/>
                      <a:pt x="561" y="392"/>
                      <a:pt x="676" y="303"/>
                    </a:cubicBezTo>
                    <a:cubicBezTo>
                      <a:pt x="702" y="285"/>
                      <a:pt x="716" y="303"/>
                      <a:pt x="709" y="314"/>
                    </a:cubicBezTo>
                    <a:cubicBezTo>
                      <a:pt x="632" y="499"/>
                      <a:pt x="687" y="680"/>
                      <a:pt x="820" y="717"/>
                    </a:cubicBezTo>
                    <a:cubicBezTo>
                      <a:pt x="780" y="624"/>
                      <a:pt x="765" y="518"/>
                      <a:pt x="776" y="410"/>
                    </a:cubicBezTo>
                    <a:cubicBezTo>
                      <a:pt x="795" y="252"/>
                      <a:pt x="872" y="111"/>
                      <a:pt x="987" y="15"/>
                    </a:cubicBezTo>
                    <a:cubicBezTo>
                      <a:pt x="998" y="4"/>
                      <a:pt x="1009" y="0"/>
                      <a:pt x="1016" y="4"/>
                    </a:cubicBezTo>
                    <a:cubicBezTo>
                      <a:pt x="1024" y="4"/>
                      <a:pt x="1031" y="11"/>
                      <a:pt x="1027" y="23"/>
                    </a:cubicBezTo>
                    <a:cubicBezTo>
                      <a:pt x="1020" y="52"/>
                      <a:pt x="1013" y="85"/>
                      <a:pt x="1009" y="119"/>
                    </a:cubicBezTo>
                    <a:cubicBezTo>
                      <a:pt x="994" y="251"/>
                      <a:pt x="1023" y="381"/>
                      <a:pt x="1086" y="492"/>
                    </a:cubicBezTo>
                    <a:cubicBezTo>
                      <a:pt x="1179" y="492"/>
                      <a:pt x="1219" y="381"/>
                      <a:pt x="1231" y="307"/>
                    </a:cubicBezTo>
                    <a:cubicBezTo>
                      <a:pt x="1231" y="288"/>
                      <a:pt x="1245" y="278"/>
                      <a:pt x="1275" y="300"/>
                    </a:cubicBezTo>
                    <a:cubicBezTo>
                      <a:pt x="1397" y="388"/>
                      <a:pt x="1474" y="533"/>
                      <a:pt x="1474" y="695"/>
                    </a:cubicBezTo>
                    <a:cubicBezTo>
                      <a:pt x="1474" y="965"/>
                      <a:pt x="1256" y="1187"/>
                      <a:pt x="987" y="1187"/>
                    </a:cubicBezTo>
                    <a:cubicBezTo>
                      <a:pt x="717" y="1187"/>
                      <a:pt x="488" y="953"/>
                      <a:pt x="488" y="684"/>
                    </a:cubicBezTo>
                    <a:close/>
                    <a:moveTo>
                      <a:pt x="488" y="684"/>
                    </a:moveTo>
                    <a:cubicBezTo>
                      <a:pt x="488" y="684"/>
                      <a:pt x="488" y="684"/>
                      <a:pt x="488" y="684"/>
                    </a:cubicBezTo>
                  </a:path>
                </a:pathLst>
              </a:custGeom>
              <a:solidFill>
                <a:schemeClr val="bg1"/>
              </a:solidFill>
              <a:ln>
                <a:noFill/>
              </a:ln>
              <a:extLst/>
            </p:spPr>
            <p:txBody>
              <a:bodyPr anchor="ctr"/>
              <a:lstStyle/>
              <a:p>
                <a:pPr algn="ctr"/>
                <a:endParaRPr/>
              </a:p>
            </p:txBody>
          </p:sp>
        </p:grpSp>
        <p:grpSp>
          <p:nvGrpSpPr>
            <p:cNvPr id="34" name="组合 33"/>
            <p:cNvGrpSpPr/>
            <p:nvPr/>
          </p:nvGrpSpPr>
          <p:grpSpPr>
            <a:xfrm>
              <a:off x="8285522" y="3312888"/>
              <a:ext cx="2241974" cy="962022"/>
              <a:chOff x="2331128" y="3325188"/>
              <a:chExt cx="2241974" cy="962022"/>
            </a:xfrm>
          </p:grpSpPr>
          <p:sp>
            <p:nvSpPr>
              <p:cNvPr id="35" name="矩形 34"/>
              <p:cNvSpPr/>
              <p:nvPr/>
            </p:nvSpPr>
            <p:spPr>
              <a:xfrm>
                <a:off x="2503806" y="3677812"/>
                <a:ext cx="189661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50000"/>
                        <a:lumOff val="50000"/>
                      </a:schemeClr>
                    </a:solidFill>
                  </a:rPr>
                  <a:t>垃圾结果界面单调。</a:t>
                </a:r>
                <a:endParaRPr lang="en-US" altLang="zh-CN" sz="1400" dirty="0" smtClean="0">
                  <a:solidFill>
                    <a:schemeClr val="tx1">
                      <a:lumMod val="50000"/>
                      <a:lumOff val="50000"/>
                    </a:schemeClr>
                  </a:solidFill>
                </a:endParaRPr>
              </a:p>
              <a:p>
                <a:pPr algn="ctr">
                  <a:lnSpc>
                    <a:spcPct val="120000"/>
                  </a:lnSpc>
                </a:pPr>
                <a:r>
                  <a:rPr lang="zh-CN" altLang="en-US" sz="1400" dirty="0">
                    <a:solidFill>
                      <a:schemeClr val="tx1">
                        <a:lumMod val="50000"/>
                        <a:lumOff val="50000"/>
                      </a:schemeClr>
                    </a:solidFill>
                  </a:rPr>
                  <a:t>页</a:t>
                </a:r>
                <a:r>
                  <a:rPr lang="zh-CN" altLang="en-US" sz="1400" dirty="0" smtClean="0">
                    <a:solidFill>
                      <a:schemeClr val="tx1">
                        <a:lumMod val="50000"/>
                        <a:lumOff val="50000"/>
                      </a:schemeClr>
                    </a:solidFill>
                  </a:rPr>
                  <a:t>面风格不统一。</a:t>
                </a:r>
                <a:endParaRPr lang="zh-CN" altLang="en-US" sz="1400" dirty="0">
                  <a:solidFill>
                    <a:schemeClr val="tx1">
                      <a:lumMod val="50000"/>
                      <a:lumOff val="50000"/>
                    </a:schemeClr>
                  </a:solidFill>
                </a:endParaRPr>
              </a:p>
            </p:txBody>
          </p:sp>
          <p:sp>
            <p:nvSpPr>
              <p:cNvPr id="36" name="矩形 35"/>
              <p:cNvSpPr/>
              <p:nvPr/>
            </p:nvSpPr>
            <p:spPr>
              <a:xfrm>
                <a:off x="2331128" y="3325188"/>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界面有待改善</a:t>
                </a:r>
                <a:endParaRPr lang="zh-CN" altLang="en-US" b="1" dirty="0">
                  <a:solidFill>
                    <a:schemeClr val="tx1">
                      <a:lumMod val="65000"/>
                      <a:lumOff val="35000"/>
                    </a:schemeClr>
                  </a:solidFill>
                </a:endParaRPr>
              </a:p>
            </p:txBody>
          </p:sp>
        </p:grpSp>
      </p:grpSp>
    </p:spTree>
    <p:extLst>
      <p:ext uri="{BB962C8B-B14F-4D97-AF65-F5344CB8AC3E}">
        <p14:creationId xmlns:p14="http://schemas.microsoft.com/office/powerpoint/2010/main" val="102836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randombar(horizontal)">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50" presetClass="entr" presetSubtype="0" decel="10000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3"/>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par>
                                <p:cTn id="22" presetID="50" presetClass="entr" presetSubtype="0" decel="100000" fill="hold"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3"/>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par>
                                <p:cTn id="27" presetID="50" presetClass="entr" presetSubtype="0" decel="100000"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strVal val="#ppt_w+.3"/>
                                          </p:val>
                                        </p:tav>
                                        <p:tav tm="100000">
                                          <p:val>
                                            <p:strVal val="#ppt_w"/>
                                          </p:val>
                                        </p:tav>
                                      </p:tavLst>
                                    </p:anim>
                                    <p:anim calcmode="lin" valueType="num">
                                      <p:cBhvr>
                                        <p:cTn id="30" dur="1000" fill="hold"/>
                                        <p:tgtEl>
                                          <p:spTgt spid="16"/>
                                        </p:tgtEl>
                                        <p:attrNameLst>
                                          <p:attrName>ppt_h</p:attrName>
                                        </p:attrNameLst>
                                      </p:cBhvr>
                                      <p:tavLst>
                                        <p:tav tm="0">
                                          <p:val>
                                            <p:strVal val="#ppt_h"/>
                                          </p:val>
                                        </p:tav>
                                        <p:tav tm="100000">
                                          <p:val>
                                            <p:strVal val="#ppt_h"/>
                                          </p:val>
                                        </p:tav>
                                      </p:tavLst>
                                    </p:anim>
                                    <p:animEffect transition="in" filter="fade">
                                      <p:cBhvr>
                                        <p:cTn id="3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6"/>
                </a:solidFill>
              </a:rPr>
              <a:t>人员分工</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306522"/>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95300" y="5222199"/>
            <a:ext cx="3073400" cy="962022"/>
            <a:chOff x="1915415" y="3325188"/>
            <a:chExt cx="3073400" cy="962022"/>
          </a:xfrm>
        </p:grpSpPr>
        <p:sp>
          <p:nvSpPr>
            <p:cNvPr id="23" name="矩形 22"/>
            <p:cNvSpPr/>
            <p:nvPr/>
          </p:nvSpPr>
          <p:spPr>
            <a:xfrm>
              <a:off x="1915415" y="3677812"/>
              <a:ext cx="3073400"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a:t>
              </a:r>
            </a:p>
          </p:txBody>
        </p:sp>
        <p:sp>
          <p:nvSpPr>
            <p:cNvPr id="24" name="矩形 23"/>
            <p:cNvSpPr/>
            <p:nvPr/>
          </p:nvSpPr>
          <p:spPr>
            <a:xfrm>
              <a:off x="2331128" y="33251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grpSp>
      <p:grpSp>
        <p:nvGrpSpPr>
          <p:cNvPr id="25" name="组合 24"/>
          <p:cNvGrpSpPr/>
          <p:nvPr/>
        </p:nvGrpSpPr>
        <p:grpSpPr>
          <a:xfrm>
            <a:off x="4559300" y="5222199"/>
            <a:ext cx="3073400" cy="962022"/>
            <a:chOff x="1915415" y="3325188"/>
            <a:chExt cx="3073400" cy="962022"/>
          </a:xfrm>
        </p:grpSpPr>
        <p:sp>
          <p:nvSpPr>
            <p:cNvPr id="26" name="矩形 25"/>
            <p:cNvSpPr/>
            <p:nvPr/>
          </p:nvSpPr>
          <p:spPr>
            <a:xfrm>
              <a:off x="1915415" y="3677812"/>
              <a:ext cx="3073400"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a:t>
              </a:r>
            </a:p>
          </p:txBody>
        </p:sp>
        <p:sp>
          <p:nvSpPr>
            <p:cNvPr id="27" name="矩形 26"/>
            <p:cNvSpPr/>
            <p:nvPr/>
          </p:nvSpPr>
          <p:spPr>
            <a:xfrm>
              <a:off x="2331128" y="33251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grpSp>
      <p:grpSp>
        <p:nvGrpSpPr>
          <p:cNvPr id="28" name="组合 27"/>
          <p:cNvGrpSpPr/>
          <p:nvPr/>
        </p:nvGrpSpPr>
        <p:grpSpPr>
          <a:xfrm>
            <a:off x="8623300" y="5222199"/>
            <a:ext cx="3073400" cy="962022"/>
            <a:chOff x="1915415" y="3325188"/>
            <a:chExt cx="3073400" cy="962022"/>
          </a:xfrm>
        </p:grpSpPr>
        <p:sp>
          <p:nvSpPr>
            <p:cNvPr id="29" name="矩形 28"/>
            <p:cNvSpPr/>
            <p:nvPr/>
          </p:nvSpPr>
          <p:spPr>
            <a:xfrm>
              <a:off x="1915415" y="3677812"/>
              <a:ext cx="3073400"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a:t>
              </a:r>
            </a:p>
          </p:txBody>
        </p:sp>
        <p:sp>
          <p:nvSpPr>
            <p:cNvPr id="30" name="矩形 29"/>
            <p:cNvSpPr/>
            <p:nvPr/>
          </p:nvSpPr>
          <p:spPr>
            <a:xfrm>
              <a:off x="2331128" y="3325188"/>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grpSp>
      <p:pic>
        <p:nvPicPr>
          <p:cNvPr id="5" name="图片 4"/>
          <p:cNvPicPr>
            <a:picLocks noChangeAspect="1"/>
          </p:cNvPicPr>
          <p:nvPr/>
        </p:nvPicPr>
        <p:blipFill>
          <a:blip r:embed="rId3"/>
          <a:stretch>
            <a:fillRect/>
          </a:stretch>
        </p:blipFill>
        <p:spPr>
          <a:xfrm>
            <a:off x="1524000" y="1698825"/>
            <a:ext cx="8401050" cy="2847975"/>
          </a:xfrm>
          <a:prstGeom prst="rect">
            <a:avLst/>
          </a:prstGeom>
        </p:spPr>
      </p:pic>
    </p:spTree>
    <p:extLst>
      <p:ext uri="{BB962C8B-B14F-4D97-AF65-F5344CB8AC3E}">
        <p14:creationId xmlns:p14="http://schemas.microsoft.com/office/powerpoint/2010/main" val="164995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4" presetClass="entr" presetSubtype="1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par>
                                <p:cTn id="22" presetID="14" presetClass="entr" presetSubtype="1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786721" y="347958"/>
            <a:ext cx="434734"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β</a:t>
            </a:r>
            <a:endParaRPr lang="zh-CN" altLang="en-US" sz="3200" b="1" dirty="0">
              <a:solidFill>
                <a:schemeClr val="accent6"/>
              </a:solidFill>
            </a:endParaRPr>
          </a:p>
        </p:txBody>
      </p:sp>
      <p:sp>
        <p:nvSpPr>
          <p:cNvPr id="39" name="文本框 38"/>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a:t>
            </a:r>
            <a:r>
              <a:rPr lang="zh-CN" altLang="en-US" sz="1200" dirty="0">
                <a:solidFill>
                  <a:schemeClr val="bg1">
                    <a:lumMod val="65000"/>
                  </a:schemeClr>
                </a:solidFill>
              </a:rPr>
              <a:t> </a:t>
            </a:r>
            <a:r>
              <a:rPr lang="en-US" altLang="zh-CN" sz="1200" dirty="0" smtClean="0">
                <a:solidFill>
                  <a:schemeClr val="bg1">
                    <a:lumMod val="65000"/>
                  </a:schemeClr>
                </a:solidFill>
              </a:rPr>
              <a:t>hair</a:t>
            </a:r>
            <a:endParaRPr lang="en-US" altLang="zh-CN" sz="1200" dirty="0">
              <a:solidFill>
                <a:schemeClr val="bg1">
                  <a:lumMod val="65000"/>
                </a:schemeClr>
              </a:solidFill>
            </a:endParaRPr>
          </a:p>
        </p:txBody>
      </p:sp>
      <p:cxnSp>
        <p:nvCxnSpPr>
          <p:cNvPr id="40" name="直接连接符 39"/>
          <p:cNvCxnSpPr>
            <a:cxnSpLocks/>
          </p:cNvCxnSpPr>
          <p:nvPr/>
        </p:nvCxnSpPr>
        <p:spPr>
          <a:xfrm>
            <a:off x="884295" y="1320589"/>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3206411" y="1320589"/>
            <a:ext cx="6676190" cy="382857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088" y="1764371"/>
            <a:ext cx="2435508" cy="4329792"/>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5605" y="1764371"/>
            <a:ext cx="2435508" cy="4329792"/>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7093" y="1764371"/>
            <a:ext cx="2435508" cy="4329792"/>
          </a:xfrm>
          <a:prstGeom prst="rect">
            <a:avLst/>
          </a:prstGeom>
        </p:spPr>
      </p:pic>
      <p:sp>
        <p:nvSpPr>
          <p:cNvPr id="41" name="文本框 40"/>
          <p:cNvSpPr txBox="1"/>
          <p:nvPr/>
        </p:nvSpPr>
        <p:spPr>
          <a:xfrm>
            <a:off x="2556906" y="34795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6"/>
                </a:solidFill>
              </a:rPr>
              <a:t>会议记录</a:t>
            </a:r>
          </a:p>
        </p:txBody>
      </p:sp>
    </p:spTree>
    <p:extLst>
      <p:ext uri="{BB962C8B-B14F-4D97-AF65-F5344CB8AC3E}">
        <p14:creationId xmlns:p14="http://schemas.microsoft.com/office/powerpoint/2010/main" val="168740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randombar(horizontal)">
                                      <p:cBhvr>
                                        <p:cTn id="11" dur="500"/>
                                        <p:tgtEl>
                                          <p:spTgt spid="3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4503032" y="4673331"/>
            <a:ext cx="758677" cy="758679"/>
            <a:chOff x="4623647" y="4309615"/>
            <a:chExt cx="579183" cy="579183"/>
          </a:xfrm>
        </p:grpSpPr>
        <p:sp>
          <p:nvSpPr>
            <p:cNvPr id="11" name="Oval 10"/>
            <p:cNvSpPr/>
            <p:nvPr/>
          </p:nvSpPr>
          <p:spPr>
            <a:xfrm>
              <a:off x="4623647" y="4309615"/>
              <a:ext cx="579183" cy="5791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2" name="Freeform: Shape 12"/>
            <p:cNvSpPr>
              <a:spLocks/>
            </p:cNvSpPr>
            <p:nvPr/>
          </p:nvSpPr>
          <p:spPr bwMode="auto">
            <a:xfrm>
              <a:off x="4800549" y="4533508"/>
              <a:ext cx="197474" cy="153143"/>
            </a:xfrm>
            <a:custGeom>
              <a:avLst/>
              <a:gdLst>
                <a:gd name="T0" fmla="*/ 74 w 83"/>
                <a:gd name="T1" fmla="*/ 3 h 64"/>
                <a:gd name="T2" fmla="*/ 41 w 83"/>
                <a:gd name="T3" fmla="*/ 0 h 64"/>
                <a:gd name="T4" fmla="*/ 8 w 83"/>
                <a:gd name="T5" fmla="*/ 3 h 64"/>
                <a:gd name="T6" fmla="*/ 5 w 83"/>
                <a:gd name="T7" fmla="*/ 6 h 64"/>
                <a:gd name="T8" fmla="*/ 5 w 83"/>
                <a:gd name="T9" fmla="*/ 58 h 64"/>
                <a:gd name="T10" fmla="*/ 8 w 83"/>
                <a:gd name="T11" fmla="*/ 61 h 64"/>
                <a:gd name="T12" fmla="*/ 41 w 83"/>
                <a:gd name="T13" fmla="*/ 64 h 64"/>
                <a:gd name="T14" fmla="*/ 74 w 83"/>
                <a:gd name="T15" fmla="*/ 61 h 64"/>
                <a:gd name="T16" fmla="*/ 77 w 83"/>
                <a:gd name="T17" fmla="*/ 58 h 64"/>
                <a:gd name="T18" fmla="*/ 77 w 83"/>
                <a:gd name="T19" fmla="*/ 6 h 64"/>
                <a:gd name="T20" fmla="*/ 74 w 83"/>
                <a:gd name="T21" fmla="*/ 3 h 64"/>
                <a:gd name="T22" fmla="*/ 73 w 83"/>
                <a:gd name="T23" fmla="*/ 57 h 64"/>
                <a:gd name="T24" fmla="*/ 9 w 83"/>
                <a:gd name="T25" fmla="*/ 57 h 64"/>
                <a:gd name="T26" fmla="*/ 9 w 83"/>
                <a:gd name="T27" fmla="*/ 7 h 64"/>
                <a:gd name="T28" fmla="*/ 73 w 83"/>
                <a:gd name="T29" fmla="*/ 7 h 64"/>
                <a:gd name="T30" fmla="*/ 73 w 83"/>
                <a:gd name="T3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64">
                  <a:moveTo>
                    <a:pt x="74" y="3"/>
                  </a:moveTo>
                  <a:cubicBezTo>
                    <a:pt x="63" y="1"/>
                    <a:pt x="52" y="0"/>
                    <a:pt x="41" y="0"/>
                  </a:cubicBezTo>
                  <a:cubicBezTo>
                    <a:pt x="30" y="0"/>
                    <a:pt x="19" y="1"/>
                    <a:pt x="8" y="3"/>
                  </a:cubicBezTo>
                  <a:cubicBezTo>
                    <a:pt x="7" y="3"/>
                    <a:pt x="6" y="4"/>
                    <a:pt x="5" y="6"/>
                  </a:cubicBezTo>
                  <a:cubicBezTo>
                    <a:pt x="0" y="23"/>
                    <a:pt x="0" y="41"/>
                    <a:pt x="5" y="58"/>
                  </a:cubicBezTo>
                  <a:cubicBezTo>
                    <a:pt x="6" y="60"/>
                    <a:pt x="7" y="61"/>
                    <a:pt x="8" y="61"/>
                  </a:cubicBezTo>
                  <a:cubicBezTo>
                    <a:pt x="19" y="63"/>
                    <a:pt x="30" y="64"/>
                    <a:pt x="41" y="64"/>
                  </a:cubicBezTo>
                  <a:cubicBezTo>
                    <a:pt x="52" y="64"/>
                    <a:pt x="63" y="63"/>
                    <a:pt x="74" y="61"/>
                  </a:cubicBezTo>
                  <a:cubicBezTo>
                    <a:pt x="75" y="61"/>
                    <a:pt x="76" y="60"/>
                    <a:pt x="77" y="58"/>
                  </a:cubicBezTo>
                  <a:cubicBezTo>
                    <a:pt x="83" y="41"/>
                    <a:pt x="83" y="23"/>
                    <a:pt x="77" y="6"/>
                  </a:cubicBezTo>
                  <a:cubicBezTo>
                    <a:pt x="76" y="4"/>
                    <a:pt x="75" y="3"/>
                    <a:pt x="74" y="3"/>
                  </a:cubicBezTo>
                  <a:close/>
                  <a:moveTo>
                    <a:pt x="73" y="57"/>
                  </a:moveTo>
                  <a:cubicBezTo>
                    <a:pt x="52" y="61"/>
                    <a:pt x="31" y="61"/>
                    <a:pt x="9" y="57"/>
                  </a:cubicBezTo>
                  <a:cubicBezTo>
                    <a:pt x="4" y="40"/>
                    <a:pt x="4" y="24"/>
                    <a:pt x="9" y="7"/>
                  </a:cubicBezTo>
                  <a:cubicBezTo>
                    <a:pt x="31" y="2"/>
                    <a:pt x="52" y="2"/>
                    <a:pt x="73" y="7"/>
                  </a:cubicBezTo>
                  <a:cubicBezTo>
                    <a:pt x="79" y="24"/>
                    <a:pt x="79" y="40"/>
                    <a:pt x="73"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13"/>
            <p:cNvSpPr>
              <a:spLocks/>
            </p:cNvSpPr>
            <p:nvPr/>
          </p:nvSpPr>
          <p:spPr bwMode="auto">
            <a:xfrm>
              <a:off x="4762263" y="4495222"/>
              <a:ext cx="312332" cy="238782"/>
            </a:xfrm>
            <a:custGeom>
              <a:avLst/>
              <a:gdLst>
                <a:gd name="T0" fmla="*/ 125 w 131"/>
                <a:gd name="T1" fmla="*/ 10 h 100"/>
                <a:gd name="T2" fmla="*/ 118 w 131"/>
                <a:gd name="T3" fmla="*/ 4 h 100"/>
                <a:gd name="T4" fmla="*/ 65 w 131"/>
                <a:gd name="T5" fmla="*/ 0 h 100"/>
                <a:gd name="T6" fmla="*/ 13 w 131"/>
                <a:gd name="T7" fmla="*/ 4 h 100"/>
                <a:gd name="T8" fmla="*/ 6 w 131"/>
                <a:gd name="T9" fmla="*/ 10 h 100"/>
                <a:gd name="T10" fmla="*/ 6 w 131"/>
                <a:gd name="T11" fmla="*/ 87 h 100"/>
                <a:gd name="T12" fmla="*/ 13 w 131"/>
                <a:gd name="T13" fmla="*/ 93 h 100"/>
                <a:gd name="T14" fmla="*/ 38 w 131"/>
                <a:gd name="T15" fmla="*/ 96 h 100"/>
                <a:gd name="T16" fmla="*/ 37 w 131"/>
                <a:gd name="T17" fmla="*/ 96 h 100"/>
                <a:gd name="T18" fmla="*/ 65 w 131"/>
                <a:gd name="T19" fmla="*/ 100 h 100"/>
                <a:gd name="T20" fmla="*/ 93 w 131"/>
                <a:gd name="T21" fmla="*/ 96 h 100"/>
                <a:gd name="T22" fmla="*/ 92 w 131"/>
                <a:gd name="T23" fmla="*/ 96 h 100"/>
                <a:gd name="T24" fmla="*/ 118 w 131"/>
                <a:gd name="T25" fmla="*/ 93 h 100"/>
                <a:gd name="T26" fmla="*/ 125 w 131"/>
                <a:gd name="T27" fmla="*/ 87 h 100"/>
                <a:gd name="T28" fmla="*/ 125 w 131"/>
                <a:gd name="T29" fmla="*/ 10 h 100"/>
                <a:gd name="T30" fmla="*/ 117 w 131"/>
                <a:gd name="T31" fmla="*/ 85 h 100"/>
                <a:gd name="T32" fmla="*/ 14 w 131"/>
                <a:gd name="T33" fmla="*/ 85 h 100"/>
                <a:gd name="T34" fmla="*/ 14 w 131"/>
                <a:gd name="T35" fmla="*/ 12 h 100"/>
                <a:gd name="T36" fmla="*/ 117 w 131"/>
                <a:gd name="T37" fmla="*/ 12 h 100"/>
                <a:gd name="T38" fmla="*/ 117 w 131"/>
                <a:gd name="T39" fmla="*/ 8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100">
                  <a:moveTo>
                    <a:pt x="125" y="10"/>
                  </a:moveTo>
                  <a:cubicBezTo>
                    <a:pt x="124" y="6"/>
                    <a:pt x="121" y="4"/>
                    <a:pt x="118" y="4"/>
                  </a:cubicBezTo>
                  <a:cubicBezTo>
                    <a:pt x="100" y="1"/>
                    <a:pt x="83" y="0"/>
                    <a:pt x="65" y="0"/>
                  </a:cubicBezTo>
                  <a:cubicBezTo>
                    <a:pt x="48" y="0"/>
                    <a:pt x="30" y="1"/>
                    <a:pt x="13" y="4"/>
                  </a:cubicBezTo>
                  <a:cubicBezTo>
                    <a:pt x="9" y="4"/>
                    <a:pt x="7" y="6"/>
                    <a:pt x="6" y="10"/>
                  </a:cubicBezTo>
                  <a:cubicBezTo>
                    <a:pt x="0" y="35"/>
                    <a:pt x="0" y="61"/>
                    <a:pt x="6" y="87"/>
                  </a:cubicBezTo>
                  <a:cubicBezTo>
                    <a:pt x="7" y="90"/>
                    <a:pt x="9" y="93"/>
                    <a:pt x="13" y="93"/>
                  </a:cubicBezTo>
                  <a:cubicBezTo>
                    <a:pt x="21" y="94"/>
                    <a:pt x="29" y="95"/>
                    <a:pt x="38" y="96"/>
                  </a:cubicBezTo>
                  <a:cubicBezTo>
                    <a:pt x="37" y="96"/>
                    <a:pt x="37" y="96"/>
                    <a:pt x="37" y="96"/>
                  </a:cubicBezTo>
                  <a:cubicBezTo>
                    <a:pt x="37" y="99"/>
                    <a:pt x="50" y="100"/>
                    <a:pt x="65" y="100"/>
                  </a:cubicBezTo>
                  <a:cubicBezTo>
                    <a:pt x="81" y="100"/>
                    <a:pt x="93" y="99"/>
                    <a:pt x="93" y="96"/>
                  </a:cubicBezTo>
                  <a:cubicBezTo>
                    <a:pt x="93" y="96"/>
                    <a:pt x="93" y="96"/>
                    <a:pt x="92" y="96"/>
                  </a:cubicBezTo>
                  <a:cubicBezTo>
                    <a:pt x="101" y="95"/>
                    <a:pt x="109" y="94"/>
                    <a:pt x="118" y="93"/>
                  </a:cubicBezTo>
                  <a:cubicBezTo>
                    <a:pt x="121" y="93"/>
                    <a:pt x="124" y="90"/>
                    <a:pt x="125" y="87"/>
                  </a:cubicBezTo>
                  <a:cubicBezTo>
                    <a:pt x="131" y="61"/>
                    <a:pt x="131" y="35"/>
                    <a:pt x="125" y="10"/>
                  </a:cubicBezTo>
                  <a:close/>
                  <a:moveTo>
                    <a:pt x="117" y="85"/>
                  </a:moveTo>
                  <a:cubicBezTo>
                    <a:pt x="82" y="89"/>
                    <a:pt x="48" y="89"/>
                    <a:pt x="14" y="85"/>
                  </a:cubicBezTo>
                  <a:cubicBezTo>
                    <a:pt x="8" y="61"/>
                    <a:pt x="8" y="36"/>
                    <a:pt x="14" y="12"/>
                  </a:cubicBezTo>
                  <a:cubicBezTo>
                    <a:pt x="48" y="7"/>
                    <a:pt x="82" y="7"/>
                    <a:pt x="117" y="12"/>
                  </a:cubicBezTo>
                  <a:cubicBezTo>
                    <a:pt x="123" y="36"/>
                    <a:pt x="123" y="61"/>
                    <a:pt x="11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14"/>
            <p:cNvSpPr>
              <a:spLocks/>
            </p:cNvSpPr>
            <p:nvPr/>
          </p:nvSpPr>
          <p:spPr bwMode="auto">
            <a:xfrm>
              <a:off x="5003061" y="4542576"/>
              <a:ext cx="28211" cy="29218"/>
            </a:xfrm>
            <a:custGeom>
              <a:avLst/>
              <a:gdLst>
                <a:gd name="T0" fmla="*/ 6 w 12"/>
                <a:gd name="T1" fmla="*/ 12 h 12"/>
                <a:gd name="T2" fmla="*/ 12 w 12"/>
                <a:gd name="T3" fmla="*/ 6 h 12"/>
                <a:gd name="T4" fmla="*/ 6 w 12"/>
                <a:gd name="T5" fmla="*/ 0 h 12"/>
                <a:gd name="T6" fmla="*/ 0 w 12"/>
                <a:gd name="T7" fmla="*/ 6 h 12"/>
                <a:gd name="T8" fmla="*/ 6 w 12"/>
                <a:gd name="T9" fmla="*/ 12 h 12"/>
                <a:gd name="T10" fmla="*/ 6 w 12"/>
                <a:gd name="T11" fmla="*/ 4 h 12"/>
                <a:gd name="T12" fmla="*/ 8 w 12"/>
                <a:gd name="T13" fmla="*/ 6 h 12"/>
                <a:gd name="T14" fmla="*/ 6 w 12"/>
                <a:gd name="T15" fmla="*/ 8 h 12"/>
                <a:gd name="T16" fmla="*/ 4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9" y="12"/>
                    <a:pt x="12" y="10"/>
                    <a:pt x="12" y="6"/>
                  </a:cubicBezTo>
                  <a:cubicBezTo>
                    <a:pt x="12" y="3"/>
                    <a:pt x="9" y="0"/>
                    <a:pt x="6" y="0"/>
                  </a:cubicBezTo>
                  <a:cubicBezTo>
                    <a:pt x="3" y="0"/>
                    <a:pt x="0" y="3"/>
                    <a:pt x="0" y="6"/>
                  </a:cubicBezTo>
                  <a:cubicBezTo>
                    <a:pt x="0" y="10"/>
                    <a:pt x="3" y="12"/>
                    <a:pt x="6" y="12"/>
                  </a:cubicBezTo>
                  <a:close/>
                  <a:moveTo>
                    <a:pt x="6" y="4"/>
                  </a:moveTo>
                  <a:cubicBezTo>
                    <a:pt x="7" y="4"/>
                    <a:pt x="8" y="5"/>
                    <a:pt x="8" y="6"/>
                  </a:cubicBezTo>
                  <a:cubicBezTo>
                    <a:pt x="8" y="8"/>
                    <a:pt x="7" y="8"/>
                    <a:pt x="6" y="8"/>
                  </a:cubicBezTo>
                  <a:cubicBezTo>
                    <a:pt x="5" y="8"/>
                    <a:pt x="4" y="8"/>
                    <a:pt x="4" y="6"/>
                  </a:cubicBezTo>
                  <a:cubicBezTo>
                    <a:pt x="4" y="5"/>
                    <a:pt x="5" y="4"/>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Freeform: Shape 15"/>
            <p:cNvSpPr>
              <a:spLocks/>
            </p:cNvSpPr>
            <p:nvPr/>
          </p:nvSpPr>
          <p:spPr bwMode="auto">
            <a:xfrm>
              <a:off x="4992985" y="4667508"/>
              <a:ext cx="38286" cy="9067"/>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Freeform: Shape 16"/>
            <p:cNvSpPr>
              <a:spLocks/>
            </p:cNvSpPr>
            <p:nvPr/>
          </p:nvSpPr>
          <p:spPr bwMode="auto">
            <a:xfrm>
              <a:off x="5003061" y="4638290"/>
              <a:ext cx="38286" cy="10075"/>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Freeform: Shape 17"/>
            <p:cNvSpPr>
              <a:spLocks/>
            </p:cNvSpPr>
            <p:nvPr/>
          </p:nvSpPr>
          <p:spPr bwMode="auto">
            <a:xfrm>
              <a:off x="5003061" y="4610079"/>
              <a:ext cx="38286" cy="9067"/>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18"/>
            <p:cNvSpPr>
              <a:spLocks/>
            </p:cNvSpPr>
            <p:nvPr/>
          </p:nvSpPr>
          <p:spPr bwMode="auto">
            <a:xfrm>
              <a:off x="4840850" y="4571794"/>
              <a:ext cx="57429" cy="38286"/>
            </a:xfrm>
            <a:custGeom>
              <a:avLst/>
              <a:gdLst>
                <a:gd name="T0" fmla="*/ 22 w 24"/>
                <a:gd name="T1" fmla="*/ 0 h 16"/>
                <a:gd name="T2" fmla="*/ 4 w 24"/>
                <a:gd name="T3" fmla="*/ 1 h 16"/>
                <a:gd name="T4" fmla="*/ 1 w 24"/>
                <a:gd name="T5" fmla="*/ 3 h 16"/>
                <a:gd name="T6" fmla="*/ 0 w 24"/>
                <a:gd name="T7" fmla="*/ 14 h 16"/>
                <a:gd name="T8" fmla="*/ 2 w 24"/>
                <a:gd name="T9" fmla="*/ 16 h 16"/>
                <a:gd name="T10" fmla="*/ 4 w 24"/>
                <a:gd name="T11" fmla="*/ 14 h 16"/>
                <a:gd name="T12" fmla="*/ 5 w 24"/>
                <a:gd name="T13" fmla="*/ 7 h 16"/>
                <a:gd name="T14" fmla="*/ 7 w 24"/>
                <a:gd name="T15" fmla="*/ 5 h 16"/>
                <a:gd name="T16" fmla="*/ 22 w 24"/>
                <a:gd name="T17" fmla="*/ 4 h 16"/>
                <a:gd name="T18" fmla="*/ 24 w 24"/>
                <a:gd name="T19" fmla="*/ 2 h 16"/>
                <a:gd name="T20" fmla="*/ 22 w 24"/>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6">
                  <a:moveTo>
                    <a:pt x="22" y="0"/>
                  </a:moveTo>
                  <a:cubicBezTo>
                    <a:pt x="4" y="1"/>
                    <a:pt x="4" y="1"/>
                    <a:pt x="4" y="1"/>
                  </a:cubicBezTo>
                  <a:cubicBezTo>
                    <a:pt x="3" y="1"/>
                    <a:pt x="2" y="2"/>
                    <a:pt x="1" y="3"/>
                  </a:cubicBezTo>
                  <a:cubicBezTo>
                    <a:pt x="0" y="14"/>
                    <a:pt x="0" y="14"/>
                    <a:pt x="0" y="14"/>
                  </a:cubicBezTo>
                  <a:cubicBezTo>
                    <a:pt x="0" y="16"/>
                    <a:pt x="1" y="16"/>
                    <a:pt x="2" y="16"/>
                  </a:cubicBezTo>
                  <a:cubicBezTo>
                    <a:pt x="3" y="16"/>
                    <a:pt x="4" y="16"/>
                    <a:pt x="4" y="14"/>
                  </a:cubicBezTo>
                  <a:cubicBezTo>
                    <a:pt x="5" y="7"/>
                    <a:pt x="5" y="7"/>
                    <a:pt x="5" y="7"/>
                  </a:cubicBezTo>
                  <a:cubicBezTo>
                    <a:pt x="5" y="6"/>
                    <a:pt x="6" y="5"/>
                    <a:pt x="7" y="5"/>
                  </a:cubicBezTo>
                  <a:cubicBezTo>
                    <a:pt x="22" y="4"/>
                    <a:pt x="22" y="4"/>
                    <a:pt x="22" y="4"/>
                  </a:cubicBezTo>
                  <a:cubicBezTo>
                    <a:pt x="23" y="4"/>
                    <a:pt x="24" y="3"/>
                    <a:pt x="24" y="2"/>
                  </a:cubicBezTo>
                  <a:cubicBezTo>
                    <a:pt x="24" y="0"/>
                    <a:pt x="23"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6" name="组合 35"/>
          <p:cNvGrpSpPr/>
          <p:nvPr/>
        </p:nvGrpSpPr>
        <p:grpSpPr>
          <a:xfrm>
            <a:off x="4545229" y="3255366"/>
            <a:ext cx="758677" cy="758679"/>
            <a:chOff x="4623647" y="3184199"/>
            <a:chExt cx="579183" cy="579183"/>
          </a:xfrm>
        </p:grpSpPr>
        <p:sp>
          <p:nvSpPr>
            <p:cNvPr id="19" name="Oval 8"/>
            <p:cNvSpPr/>
            <p:nvPr/>
          </p:nvSpPr>
          <p:spPr>
            <a:xfrm>
              <a:off x="4623647" y="3184199"/>
              <a:ext cx="579183" cy="5791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Freeform: Shape 20"/>
            <p:cNvSpPr>
              <a:spLocks/>
            </p:cNvSpPr>
            <p:nvPr/>
          </p:nvSpPr>
          <p:spPr bwMode="auto">
            <a:xfrm>
              <a:off x="4764278" y="3336054"/>
              <a:ext cx="286137" cy="306286"/>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8" y="0"/>
                    <a:pt x="0" y="7"/>
                    <a:pt x="0" y="16"/>
                  </a:cubicBezTo>
                  <a:cubicBezTo>
                    <a:pt x="0" y="112"/>
                    <a:pt x="0" y="112"/>
                    <a:pt x="0" y="112"/>
                  </a:cubicBezTo>
                  <a:cubicBezTo>
                    <a:pt x="0" y="121"/>
                    <a:pt x="8"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9" y="120"/>
                    <a:pt x="104" y="120"/>
                  </a:cubicBezTo>
                  <a:cubicBezTo>
                    <a:pt x="16" y="120"/>
                    <a:pt x="16" y="120"/>
                    <a:pt x="16" y="120"/>
                  </a:cubicBezTo>
                  <a:cubicBezTo>
                    <a:pt x="12" y="120"/>
                    <a:pt x="8" y="116"/>
                    <a:pt x="8" y="112"/>
                  </a:cubicBezTo>
                  <a:cubicBezTo>
                    <a:pt x="8" y="16"/>
                    <a:pt x="8" y="16"/>
                    <a:pt x="8" y="16"/>
                  </a:cubicBezTo>
                  <a:cubicBezTo>
                    <a:pt x="8" y="11"/>
                    <a:pt x="12" y="8"/>
                    <a:pt x="16" y="8"/>
                  </a:cubicBezTo>
                  <a:cubicBezTo>
                    <a:pt x="104" y="8"/>
                    <a:pt x="104" y="8"/>
                    <a:pt x="104" y="8"/>
                  </a:cubicBezTo>
                  <a:cubicBezTo>
                    <a:pt x="109" y="8"/>
                    <a:pt x="112" y="11"/>
                    <a:pt x="112" y="16"/>
                  </a:cubicBezTo>
                  <a:lnTo>
                    <a:pt x="112"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Freeform: Shape 21"/>
            <p:cNvSpPr>
              <a:spLocks/>
            </p:cNvSpPr>
            <p:nvPr/>
          </p:nvSpPr>
          <p:spPr bwMode="auto">
            <a:xfrm>
              <a:off x="4802564" y="3374340"/>
              <a:ext cx="209565" cy="191429"/>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3 w 88"/>
                <a:gd name="T47" fmla="*/ 60 h 80"/>
                <a:gd name="T48" fmla="*/ 55 w 88"/>
                <a:gd name="T49" fmla="*/ 63 h 80"/>
                <a:gd name="T50" fmla="*/ 66 w 88"/>
                <a:gd name="T51" fmla="*/ 76 h 80"/>
                <a:gd name="T52" fmla="*/ 4 w 88"/>
                <a:gd name="T53" fmla="*/ 76 h 80"/>
                <a:gd name="T54" fmla="*/ 4 w 88"/>
                <a:gd name="T55" fmla="*/ 42 h 80"/>
                <a:gd name="T56" fmla="*/ 71 w 88"/>
                <a:gd name="T57" fmla="*/ 76 h 80"/>
                <a:gd name="T58" fmla="*/ 58 w 88"/>
                <a:gd name="T59" fmla="*/ 60 h 80"/>
                <a:gd name="T60" fmla="*/ 68 w 88"/>
                <a:gd name="T61" fmla="*/ 48 h 80"/>
                <a:gd name="T62" fmla="*/ 84 w 88"/>
                <a:gd name="T63" fmla="*/ 65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7" y="80"/>
                    <a:pt x="88" y="78"/>
                    <a:pt x="88" y="76"/>
                  </a:cubicBezTo>
                  <a:cubicBezTo>
                    <a:pt x="88" y="4"/>
                    <a:pt x="88" y="4"/>
                    <a:pt x="88" y="4"/>
                  </a:cubicBezTo>
                  <a:cubicBezTo>
                    <a:pt x="88" y="2"/>
                    <a:pt x="87" y="0"/>
                    <a:pt x="84" y="0"/>
                  </a:cubicBezTo>
                  <a:close/>
                  <a:moveTo>
                    <a:pt x="84" y="4"/>
                  </a:moveTo>
                  <a:cubicBezTo>
                    <a:pt x="84" y="59"/>
                    <a:pt x="84" y="59"/>
                    <a:pt x="84" y="59"/>
                  </a:cubicBezTo>
                  <a:cubicBezTo>
                    <a:pt x="71" y="45"/>
                    <a:pt x="71" y="45"/>
                    <a:pt x="71" y="45"/>
                  </a:cubicBezTo>
                  <a:cubicBezTo>
                    <a:pt x="71" y="44"/>
                    <a:pt x="70" y="44"/>
                    <a:pt x="68" y="44"/>
                  </a:cubicBezTo>
                  <a:cubicBezTo>
                    <a:pt x="67" y="44"/>
                    <a:pt x="66" y="44"/>
                    <a:pt x="65" y="45"/>
                  </a:cubicBezTo>
                  <a:cubicBezTo>
                    <a:pt x="55" y="57"/>
                    <a:pt x="55" y="57"/>
                    <a:pt x="55" y="57"/>
                  </a:cubicBezTo>
                  <a:cubicBezTo>
                    <a:pt x="23" y="21"/>
                    <a:pt x="23" y="21"/>
                    <a:pt x="23" y="21"/>
                  </a:cubicBezTo>
                  <a:cubicBezTo>
                    <a:pt x="23" y="20"/>
                    <a:pt x="22"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3" y="60"/>
                    <a:pt x="53" y="60"/>
                    <a:pt x="53" y="60"/>
                  </a:cubicBezTo>
                  <a:cubicBezTo>
                    <a:pt x="55" y="63"/>
                    <a:pt x="55" y="63"/>
                    <a:pt x="55" y="63"/>
                  </a:cubicBezTo>
                  <a:cubicBezTo>
                    <a:pt x="66" y="76"/>
                    <a:pt x="66" y="76"/>
                    <a:pt x="66" y="76"/>
                  </a:cubicBezTo>
                  <a:cubicBezTo>
                    <a:pt x="4" y="76"/>
                    <a:pt x="4" y="76"/>
                    <a:pt x="4" y="76"/>
                  </a:cubicBezTo>
                  <a:lnTo>
                    <a:pt x="4" y="42"/>
                  </a:lnTo>
                  <a:close/>
                  <a:moveTo>
                    <a:pt x="71" y="76"/>
                  </a:moveTo>
                  <a:cubicBezTo>
                    <a:pt x="58" y="60"/>
                    <a:pt x="58" y="60"/>
                    <a:pt x="58" y="60"/>
                  </a:cubicBezTo>
                  <a:cubicBezTo>
                    <a:pt x="68" y="48"/>
                    <a:pt x="68" y="48"/>
                    <a:pt x="68" y="48"/>
                  </a:cubicBezTo>
                  <a:cubicBezTo>
                    <a:pt x="84" y="65"/>
                    <a:pt x="84" y="65"/>
                    <a:pt x="84" y="65"/>
                  </a:cubicBezTo>
                  <a:cubicBezTo>
                    <a:pt x="84" y="76"/>
                    <a:pt x="84" y="76"/>
                    <a:pt x="84" y="76"/>
                  </a:cubicBezTo>
                  <a:lnTo>
                    <a:pt x="7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Freeform: Shape 22"/>
            <p:cNvSpPr>
              <a:spLocks/>
            </p:cNvSpPr>
            <p:nvPr/>
          </p:nvSpPr>
          <p:spPr bwMode="auto">
            <a:xfrm>
              <a:off x="4916414" y="3403558"/>
              <a:ext cx="57429" cy="5742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6" y="0"/>
                    <a:pt x="0" y="5"/>
                    <a:pt x="0" y="12"/>
                  </a:cubicBezTo>
                  <a:cubicBezTo>
                    <a:pt x="0" y="19"/>
                    <a:pt x="6" y="24"/>
                    <a:pt x="12" y="24"/>
                  </a:cubicBezTo>
                  <a:close/>
                  <a:moveTo>
                    <a:pt x="12" y="4"/>
                  </a:moveTo>
                  <a:cubicBezTo>
                    <a:pt x="17" y="4"/>
                    <a:pt x="20" y="7"/>
                    <a:pt x="20" y="12"/>
                  </a:cubicBezTo>
                  <a:cubicBezTo>
                    <a:pt x="20" y="16"/>
                    <a:pt x="17" y="20"/>
                    <a:pt x="12" y="20"/>
                  </a:cubicBezTo>
                  <a:cubicBezTo>
                    <a:pt x="8" y="20"/>
                    <a:pt x="4" y="16"/>
                    <a:pt x="4" y="12"/>
                  </a:cubicBezTo>
                  <a:cubicBezTo>
                    <a:pt x="4" y="7"/>
                    <a:pt x="8" y="4"/>
                    <a:pt x="1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5" name="组合 34"/>
          <p:cNvGrpSpPr/>
          <p:nvPr/>
        </p:nvGrpSpPr>
        <p:grpSpPr>
          <a:xfrm>
            <a:off x="4573367" y="1837400"/>
            <a:ext cx="758677" cy="758679"/>
            <a:chOff x="4623647" y="2058783"/>
            <a:chExt cx="579183" cy="579183"/>
          </a:xfrm>
        </p:grpSpPr>
        <p:sp>
          <p:nvSpPr>
            <p:cNvPr id="23" name="Oval 9"/>
            <p:cNvSpPr/>
            <p:nvPr/>
          </p:nvSpPr>
          <p:spPr>
            <a:xfrm>
              <a:off x="4623647" y="2058783"/>
              <a:ext cx="579183" cy="5791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Freeform: Shape 24"/>
            <p:cNvSpPr>
              <a:spLocks/>
            </p:cNvSpPr>
            <p:nvPr/>
          </p:nvSpPr>
          <p:spPr bwMode="auto">
            <a:xfrm>
              <a:off x="4831278" y="2277577"/>
              <a:ext cx="152136" cy="153144"/>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1 w 64"/>
                <a:gd name="T11" fmla="*/ 47 h 64"/>
                <a:gd name="T12" fmla="*/ 17 w 64"/>
                <a:gd name="T13" fmla="*/ 50 h 64"/>
                <a:gd name="T14" fmla="*/ 14 w 64"/>
                <a:gd name="T15" fmla="*/ 16 h 64"/>
                <a:gd name="T16" fmla="*/ 48 w 64"/>
                <a:gd name="T17" fmla="*/ 14 h 64"/>
                <a:gd name="T18" fmla="*/ 51 w 64"/>
                <a:gd name="T19"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5" y="0"/>
                    <a:pt x="0" y="14"/>
                    <a:pt x="0" y="32"/>
                  </a:cubicBezTo>
                  <a:cubicBezTo>
                    <a:pt x="0" y="49"/>
                    <a:pt x="15" y="64"/>
                    <a:pt x="32" y="64"/>
                  </a:cubicBezTo>
                  <a:cubicBezTo>
                    <a:pt x="50" y="64"/>
                    <a:pt x="64" y="49"/>
                    <a:pt x="64" y="32"/>
                  </a:cubicBezTo>
                  <a:cubicBezTo>
                    <a:pt x="64" y="14"/>
                    <a:pt x="50" y="0"/>
                    <a:pt x="32" y="0"/>
                  </a:cubicBezTo>
                  <a:close/>
                  <a:moveTo>
                    <a:pt x="51" y="47"/>
                  </a:moveTo>
                  <a:cubicBezTo>
                    <a:pt x="42" y="57"/>
                    <a:pt x="27" y="59"/>
                    <a:pt x="17" y="50"/>
                  </a:cubicBezTo>
                  <a:cubicBezTo>
                    <a:pt x="7" y="41"/>
                    <a:pt x="6" y="26"/>
                    <a:pt x="14" y="16"/>
                  </a:cubicBezTo>
                  <a:cubicBezTo>
                    <a:pt x="23" y="6"/>
                    <a:pt x="38" y="5"/>
                    <a:pt x="48" y="14"/>
                  </a:cubicBezTo>
                  <a:cubicBezTo>
                    <a:pt x="58" y="22"/>
                    <a:pt x="59" y="37"/>
                    <a:pt x="51"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Freeform: Shape 25"/>
            <p:cNvSpPr>
              <a:spLocks/>
            </p:cNvSpPr>
            <p:nvPr/>
          </p:nvSpPr>
          <p:spPr bwMode="auto">
            <a:xfrm>
              <a:off x="4869563" y="2315862"/>
              <a:ext cx="42316" cy="43323"/>
            </a:xfrm>
            <a:custGeom>
              <a:avLst/>
              <a:gdLst>
                <a:gd name="T0" fmla="*/ 16 w 18"/>
                <a:gd name="T1" fmla="*/ 0 h 18"/>
                <a:gd name="T2" fmla="*/ 0 w 18"/>
                <a:gd name="T3" fmla="*/ 16 h 18"/>
                <a:gd name="T4" fmla="*/ 0 w 18"/>
                <a:gd name="T5" fmla="*/ 16 h 18"/>
                <a:gd name="T6" fmla="*/ 2 w 18"/>
                <a:gd name="T7" fmla="*/ 18 h 18"/>
                <a:gd name="T8" fmla="*/ 4 w 18"/>
                <a:gd name="T9" fmla="*/ 16 h 18"/>
                <a:gd name="T10" fmla="*/ 4 w 18"/>
                <a:gd name="T11" fmla="*/ 16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8" y="0"/>
                    <a:pt x="0" y="7"/>
                    <a:pt x="0" y="16"/>
                  </a:cubicBezTo>
                  <a:cubicBezTo>
                    <a:pt x="0" y="16"/>
                    <a:pt x="0" y="16"/>
                    <a:pt x="0" y="16"/>
                  </a:cubicBezTo>
                  <a:cubicBezTo>
                    <a:pt x="0" y="17"/>
                    <a:pt x="1" y="18"/>
                    <a:pt x="2" y="18"/>
                  </a:cubicBezTo>
                  <a:cubicBezTo>
                    <a:pt x="4" y="18"/>
                    <a:pt x="4" y="17"/>
                    <a:pt x="4" y="16"/>
                  </a:cubicBezTo>
                  <a:cubicBezTo>
                    <a:pt x="4" y="16"/>
                    <a:pt x="4" y="16"/>
                    <a:pt x="4" y="16"/>
                  </a:cubicBezTo>
                  <a:cubicBezTo>
                    <a:pt x="4" y="9"/>
                    <a:pt x="10" y="4"/>
                    <a:pt x="16" y="4"/>
                  </a:cubicBezTo>
                  <a:cubicBezTo>
                    <a:pt x="18" y="4"/>
                    <a:pt x="18" y="3"/>
                    <a:pt x="18" y="2"/>
                  </a:cubicBezTo>
                  <a:cubicBezTo>
                    <a:pt x="18" y="1"/>
                    <a:pt x="18"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26"/>
            <p:cNvSpPr>
              <a:spLocks/>
            </p:cNvSpPr>
            <p:nvPr/>
          </p:nvSpPr>
          <p:spPr bwMode="auto">
            <a:xfrm>
              <a:off x="4754706" y="2211080"/>
              <a:ext cx="305279" cy="257926"/>
            </a:xfrm>
            <a:custGeom>
              <a:avLst/>
              <a:gdLst>
                <a:gd name="T0" fmla="*/ 118 w 128"/>
                <a:gd name="T1" fmla="*/ 24 h 108"/>
                <a:gd name="T2" fmla="*/ 101 w 128"/>
                <a:gd name="T3" fmla="*/ 21 h 108"/>
                <a:gd name="T4" fmla="*/ 96 w 128"/>
                <a:gd name="T5" fmla="*/ 7 h 108"/>
                <a:gd name="T6" fmla="*/ 84 w 128"/>
                <a:gd name="T7" fmla="*/ 0 h 108"/>
                <a:gd name="T8" fmla="*/ 44 w 128"/>
                <a:gd name="T9" fmla="*/ 0 h 108"/>
                <a:gd name="T10" fmla="*/ 33 w 128"/>
                <a:gd name="T11" fmla="*/ 7 h 108"/>
                <a:gd name="T12" fmla="*/ 28 w 128"/>
                <a:gd name="T13" fmla="*/ 21 h 108"/>
                <a:gd name="T14" fmla="*/ 10 w 128"/>
                <a:gd name="T15" fmla="*/ 24 h 108"/>
                <a:gd name="T16" fmla="*/ 0 w 128"/>
                <a:gd name="T17" fmla="*/ 36 h 108"/>
                <a:gd name="T18" fmla="*/ 0 w 128"/>
                <a:gd name="T19" fmla="*/ 96 h 108"/>
                <a:gd name="T20" fmla="*/ 12 w 128"/>
                <a:gd name="T21" fmla="*/ 108 h 108"/>
                <a:gd name="T22" fmla="*/ 116 w 128"/>
                <a:gd name="T23" fmla="*/ 108 h 108"/>
                <a:gd name="T24" fmla="*/ 128 w 128"/>
                <a:gd name="T25" fmla="*/ 96 h 108"/>
                <a:gd name="T26" fmla="*/ 128 w 128"/>
                <a:gd name="T27" fmla="*/ 36 h 108"/>
                <a:gd name="T28" fmla="*/ 118 w 128"/>
                <a:gd name="T29" fmla="*/ 24 h 108"/>
                <a:gd name="T30" fmla="*/ 120 w 128"/>
                <a:gd name="T31" fmla="*/ 96 h 108"/>
                <a:gd name="T32" fmla="*/ 116 w 128"/>
                <a:gd name="T33" fmla="*/ 100 h 108"/>
                <a:gd name="T34" fmla="*/ 12 w 128"/>
                <a:gd name="T35" fmla="*/ 100 h 108"/>
                <a:gd name="T36" fmla="*/ 8 w 128"/>
                <a:gd name="T37" fmla="*/ 96 h 108"/>
                <a:gd name="T38" fmla="*/ 8 w 128"/>
                <a:gd name="T39" fmla="*/ 36 h 108"/>
                <a:gd name="T40" fmla="*/ 12 w 128"/>
                <a:gd name="T41" fmla="*/ 32 h 108"/>
                <a:gd name="T42" fmla="*/ 34 w 128"/>
                <a:gd name="T43" fmla="*/ 28 h 108"/>
                <a:gd name="T44" fmla="*/ 41 w 128"/>
                <a:gd name="T45" fmla="*/ 10 h 108"/>
                <a:gd name="T46" fmla="*/ 44 w 128"/>
                <a:gd name="T47" fmla="*/ 8 h 108"/>
                <a:gd name="T48" fmla="*/ 84 w 128"/>
                <a:gd name="T49" fmla="*/ 8 h 108"/>
                <a:gd name="T50" fmla="*/ 88 w 128"/>
                <a:gd name="T51" fmla="*/ 10 h 108"/>
                <a:gd name="T52" fmla="*/ 95 w 128"/>
                <a:gd name="T53" fmla="*/ 28 h 108"/>
                <a:gd name="T54" fmla="*/ 117 w 128"/>
                <a:gd name="T55" fmla="*/ 32 h 108"/>
                <a:gd name="T56" fmla="*/ 120 w 128"/>
                <a:gd name="T57" fmla="*/ 36 h 108"/>
                <a:gd name="T58" fmla="*/ 120 w 128"/>
                <a:gd name="T59"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08">
                  <a:moveTo>
                    <a:pt x="118" y="24"/>
                  </a:moveTo>
                  <a:cubicBezTo>
                    <a:pt x="101" y="21"/>
                    <a:pt x="101" y="21"/>
                    <a:pt x="101" y="21"/>
                  </a:cubicBezTo>
                  <a:cubicBezTo>
                    <a:pt x="96" y="7"/>
                    <a:pt x="96" y="7"/>
                    <a:pt x="96" y="7"/>
                  </a:cubicBezTo>
                  <a:cubicBezTo>
                    <a:pt x="94" y="3"/>
                    <a:pt x="89" y="0"/>
                    <a:pt x="84" y="0"/>
                  </a:cubicBezTo>
                  <a:cubicBezTo>
                    <a:pt x="44" y="0"/>
                    <a:pt x="44" y="0"/>
                    <a:pt x="44" y="0"/>
                  </a:cubicBezTo>
                  <a:cubicBezTo>
                    <a:pt x="40" y="0"/>
                    <a:pt x="35" y="3"/>
                    <a:pt x="33" y="7"/>
                  </a:cubicBezTo>
                  <a:cubicBezTo>
                    <a:pt x="28" y="21"/>
                    <a:pt x="28" y="21"/>
                    <a:pt x="28" y="21"/>
                  </a:cubicBezTo>
                  <a:cubicBezTo>
                    <a:pt x="10" y="24"/>
                    <a:pt x="10" y="24"/>
                    <a:pt x="10" y="24"/>
                  </a:cubicBezTo>
                  <a:cubicBezTo>
                    <a:pt x="5" y="25"/>
                    <a:pt x="0" y="30"/>
                    <a:pt x="0" y="36"/>
                  </a:cubicBezTo>
                  <a:cubicBezTo>
                    <a:pt x="0" y="96"/>
                    <a:pt x="0" y="96"/>
                    <a:pt x="0" y="96"/>
                  </a:cubicBezTo>
                  <a:cubicBezTo>
                    <a:pt x="0" y="102"/>
                    <a:pt x="6" y="108"/>
                    <a:pt x="12" y="108"/>
                  </a:cubicBezTo>
                  <a:cubicBezTo>
                    <a:pt x="116" y="108"/>
                    <a:pt x="116" y="108"/>
                    <a:pt x="116" y="108"/>
                  </a:cubicBezTo>
                  <a:cubicBezTo>
                    <a:pt x="123" y="108"/>
                    <a:pt x="128" y="102"/>
                    <a:pt x="128" y="96"/>
                  </a:cubicBezTo>
                  <a:cubicBezTo>
                    <a:pt x="128" y="36"/>
                    <a:pt x="128" y="36"/>
                    <a:pt x="128" y="36"/>
                  </a:cubicBezTo>
                  <a:cubicBezTo>
                    <a:pt x="128" y="30"/>
                    <a:pt x="124" y="25"/>
                    <a:pt x="118" y="24"/>
                  </a:cubicBezTo>
                  <a:close/>
                  <a:moveTo>
                    <a:pt x="120" y="96"/>
                  </a:moveTo>
                  <a:cubicBezTo>
                    <a:pt x="120" y="98"/>
                    <a:pt x="119" y="100"/>
                    <a:pt x="116" y="100"/>
                  </a:cubicBezTo>
                  <a:cubicBezTo>
                    <a:pt x="12" y="100"/>
                    <a:pt x="12" y="100"/>
                    <a:pt x="12" y="100"/>
                  </a:cubicBezTo>
                  <a:cubicBezTo>
                    <a:pt x="10" y="100"/>
                    <a:pt x="8" y="98"/>
                    <a:pt x="8" y="96"/>
                  </a:cubicBezTo>
                  <a:cubicBezTo>
                    <a:pt x="8" y="36"/>
                    <a:pt x="8" y="36"/>
                    <a:pt x="8" y="36"/>
                  </a:cubicBezTo>
                  <a:cubicBezTo>
                    <a:pt x="8" y="34"/>
                    <a:pt x="10" y="32"/>
                    <a:pt x="12" y="32"/>
                  </a:cubicBezTo>
                  <a:cubicBezTo>
                    <a:pt x="34" y="28"/>
                    <a:pt x="34" y="28"/>
                    <a:pt x="34" y="28"/>
                  </a:cubicBezTo>
                  <a:cubicBezTo>
                    <a:pt x="41" y="10"/>
                    <a:pt x="41" y="10"/>
                    <a:pt x="41" y="10"/>
                  </a:cubicBezTo>
                  <a:cubicBezTo>
                    <a:pt x="41" y="9"/>
                    <a:pt x="43" y="8"/>
                    <a:pt x="44" y="8"/>
                  </a:cubicBezTo>
                  <a:cubicBezTo>
                    <a:pt x="84" y="8"/>
                    <a:pt x="84" y="8"/>
                    <a:pt x="84" y="8"/>
                  </a:cubicBezTo>
                  <a:cubicBezTo>
                    <a:pt x="86" y="8"/>
                    <a:pt x="88" y="9"/>
                    <a:pt x="88" y="10"/>
                  </a:cubicBezTo>
                  <a:cubicBezTo>
                    <a:pt x="95" y="28"/>
                    <a:pt x="95" y="28"/>
                    <a:pt x="95" y="28"/>
                  </a:cubicBezTo>
                  <a:cubicBezTo>
                    <a:pt x="117" y="32"/>
                    <a:pt x="117" y="32"/>
                    <a:pt x="117" y="32"/>
                  </a:cubicBezTo>
                  <a:cubicBezTo>
                    <a:pt x="119" y="32"/>
                    <a:pt x="120" y="34"/>
                    <a:pt x="120" y="36"/>
                  </a:cubicBezTo>
                  <a:lnTo>
                    <a:pt x="12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8" name="文本框 37"/>
          <p:cNvSpPr txBox="1"/>
          <p:nvPr/>
        </p:nvSpPr>
        <p:spPr>
          <a:xfrm>
            <a:off x="786721" y="347958"/>
            <a:ext cx="434734"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β</a:t>
            </a:r>
            <a:endParaRPr lang="zh-CN" altLang="en-US" sz="3200" b="1" dirty="0">
              <a:solidFill>
                <a:schemeClr val="accent6"/>
              </a:solidFill>
            </a:endParaRPr>
          </a:p>
        </p:txBody>
      </p:sp>
      <p:sp>
        <p:nvSpPr>
          <p:cNvPr id="39" name="文本框 38"/>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a:t>
            </a:r>
            <a:r>
              <a:rPr lang="zh-CN" altLang="en-US" sz="1200" dirty="0">
                <a:solidFill>
                  <a:schemeClr val="bg1">
                    <a:lumMod val="65000"/>
                  </a:schemeClr>
                </a:solidFill>
              </a:rPr>
              <a:t> </a:t>
            </a:r>
            <a:r>
              <a:rPr lang="en-US" altLang="zh-CN" sz="1200" dirty="0" smtClean="0">
                <a:solidFill>
                  <a:schemeClr val="bg1">
                    <a:lumMod val="65000"/>
                  </a:schemeClr>
                </a:solidFill>
              </a:rPr>
              <a:t>hair</a:t>
            </a:r>
            <a:endParaRPr lang="en-US" altLang="zh-CN" sz="1200" dirty="0">
              <a:solidFill>
                <a:schemeClr val="bg1">
                  <a:lumMod val="65000"/>
                </a:schemeClr>
              </a:solidFill>
            </a:endParaRPr>
          </a:p>
        </p:txBody>
      </p:sp>
      <p:cxnSp>
        <p:nvCxnSpPr>
          <p:cNvPr id="40" name="直接连接符 39"/>
          <p:cNvCxnSpPr>
            <a:cxnSpLocks/>
          </p:cNvCxnSpPr>
          <p:nvPr/>
        </p:nvCxnSpPr>
        <p:spPr>
          <a:xfrm>
            <a:off x="884295" y="1320589"/>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898363" y="1735728"/>
            <a:ext cx="3466036" cy="703489"/>
            <a:chOff x="1273362" y="3325188"/>
            <a:chExt cx="3466036" cy="703489"/>
          </a:xfrm>
        </p:grpSpPr>
        <p:sp>
          <p:nvSpPr>
            <p:cNvPr id="46" name="矩形 45"/>
            <p:cNvSpPr/>
            <p:nvPr/>
          </p:nvSpPr>
          <p:spPr>
            <a:xfrm>
              <a:off x="1273362" y="3677812"/>
              <a:ext cx="3466036" cy="35086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400" dirty="0" smtClean="0">
                  <a:solidFill>
                    <a:schemeClr val="tx1">
                      <a:lumMod val="50000"/>
                      <a:lumOff val="50000"/>
                    </a:schemeClr>
                  </a:solidFill>
                </a:rPr>
                <a:t>Beta</a:t>
              </a:r>
              <a:r>
                <a:rPr lang="zh-CN" altLang="en-US" sz="1400" dirty="0" smtClean="0">
                  <a:solidFill>
                    <a:schemeClr val="tx1">
                      <a:lumMod val="50000"/>
                      <a:lumOff val="50000"/>
                    </a:schemeClr>
                  </a:solidFill>
                </a:rPr>
                <a:t>阶段任务</a:t>
              </a:r>
              <a:r>
                <a:rPr lang="en-US" altLang="zh-CN" sz="1400" dirty="0" smtClean="0">
                  <a:solidFill>
                    <a:schemeClr val="tx1">
                      <a:lumMod val="50000"/>
                      <a:lumOff val="50000"/>
                    </a:schemeClr>
                  </a:solidFill>
                </a:rPr>
                <a:t>44</a:t>
              </a:r>
              <a:r>
                <a:rPr lang="zh-CN" altLang="en-US" sz="1400" dirty="0" smtClean="0">
                  <a:solidFill>
                    <a:schemeClr val="tx1">
                      <a:lumMod val="50000"/>
                      <a:lumOff val="50000"/>
                    </a:schemeClr>
                  </a:solidFill>
                </a:rPr>
                <a:t>个，大大小小的。</a:t>
              </a:r>
              <a:endParaRPr lang="zh-CN" altLang="en-US" sz="1400" dirty="0">
                <a:solidFill>
                  <a:schemeClr val="tx1">
                    <a:lumMod val="50000"/>
                    <a:lumOff val="50000"/>
                  </a:schemeClr>
                </a:solidFill>
              </a:endParaRPr>
            </a:p>
          </p:txBody>
        </p:sp>
        <p:sp>
          <p:nvSpPr>
            <p:cNvPr id="47" name="矩形 46"/>
            <p:cNvSpPr/>
            <p:nvPr/>
          </p:nvSpPr>
          <p:spPr>
            <a:xfrm>
              <a:off x="2497424" y="3325188"/>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总</a:t>
              </a:r>
              <a:r>
                <a:rPr lang="zh-CN" altLang="en-US" b="1" dirty="0" smtClean="0">
                  <a:solidFill>
                    <a:schemeClr val="tx1">
                      <a:lumMod val="65000"/>
                      <a:lumOff val="35000"/>
                    </a:schemeClr>
                  </a:solidFill>
                </a:rPr>
                <a:t>共完成任务</a:t>
              </a:r>
              <a:r>
                <a:rPr lang="en-US" altLang="zh-CN" b="1" dirty="0" smtClean="0">
                  <a:solidFill>
                    <a:schemeClr val="tx1">
                      <a:lumMod val="65000"/>
                      <a:lumOff val="35000"/>
                    </a:schemeClr>
                  </a:solidFill>
                </a:rPr>
                <a:t>44</a:t>
              </a:r>
              <a:r>
                <a:rPr lang="zh-CN" altLang="en-US" b="1" dirty="0" smtClean="0">
                  <a:solidFill>
                    <a:schemeClr val="tx1">
                      <a:lumMod val="65000"/>
                      <a:lumOff val="35000"/>
                    </a:schemeClr>
                  </a:solidFill>
                </a:rPr>
                <a:t>个</a:t>
              </a:r>
              <a:endParaRPr lang="zh-CN" altLang="en-US" b="1" dirty="0">
                <a:solidFill>
                  <a:schemeClr val="tx1">
                    <a:lumMod val="65000"/>
                    <a:lumOff val="35000"/>
                  </a:schemeClr>
                </a:solidFill>
              </a:endParaRPr>
            </a:p>
          </p:txBody>
        </p:sp>
      </p:grpSp>
      <p:grpSp>
        <p:nvGrpSpPr>
          <p:cNvPr id="48" name="组合 47"/>
          <p:cNvGrpSpPr/>
          <p:nvPr/>
        </p:nvGrpSpPr>
        <p:grpSpPr>
          <a:xfrm>
            <a:off x="870225" y="3136922"/>
            <a:ext cx="3466036" cy="703489"/>
            <a:chOff x="1273362" y="3325188"/>
            <a:chExt cx="3466036" cy="703489"/>
          </a:xfrm>
        </p:grpSpPr>
        <p:sp>
          <p:nvSpPr>
            <p:cNvPr id="49" name="矩形 48"/>
            <p:cNvSpPr/>
            <p:nvPr/>
          </p:nvSpPr>
          <p:spPr>
            <a:xfrm>
              <a:off x="1273362" y="3677812"/>
              <a:ext cx="3466036" cy="3508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chemeClr val="tx1">
                      <a:lumMod val="50000"/>
                      <a:lumOff val="50000"/>
                    </a:schemeClr>
                  </a:solidFill>
                </a:rPr>
                <a:t>开发时间以及部署整合的时间</a:t>
              </a:r>
              <a:endParaRPr lang="zh-CN" altLang="en-US" sz="1400" dirty="0">
                <a:solidFill>
                  <a:schemeClr val="tx1">
                    <a:lumMod val="50000"/>
                    <a:lumOff val="50000"/>
                  </a:schemeClr>
                </a:solidFill>
              </a:endParaRPr>
            </a:p>
          </p:txBody>
        </p:sp>
        <p:sp>
          <p:nvSpPr>
            <p:cNvPr id="50" name="矩形 49"/>
            <p:cNvSpPr/>
            <p:nvPr/>
          </p:nvSpPr>
          <p:spPr>
            <a:xfrm>
              <a:off x="1725498" y="3325188"/>
              <a:ext cx="3013900"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smtClean="0">
                  <a:solidFill>
                    <a:schemeClr val="tx1">
                      <a:lumMod val="65000"/>
                      <a:lumOff val="35000"/>
                    </a:schemeClr>
                  </a:solidFill>
                </a:rPr>
                <a:t>总共花费时间</a:t>
              </a:r>
              <a:r>
                <a:rPr lang="en-US" altLang="zh-CN" b="1" dirty="0" smtClean="0">
                  <a:solidFill>
                    <a:schemeClr val="tx1">
                      <a:lumMod val="65000"/>
                      <a:lumOff val="35000"/>
                    </a:schemeClr>
                  </a:solidFill>
                </a:rPr>
                <a:t>66</a:t>
              </a:r>
              <a:r>
                <a:rPr lang="zh-CN" altLang="en-US" b="1" dirty="0" smtClean="0">
                  <a:solidFill>
                    <a:schemeClr val="tx1">
                      <a:lumMod val="65000"/>
                      <a:lumOff val="35000"/>
                    </a:schemeClr>
                  </a:solidFill>
                </a:rPr>
                <a:t>小时</a:t>
              </a:r>
              <a:endParaRPr lang="zh-CN" altLang="en-US" b="1" dirty="0">
                <a:solidFill>
                  <a:schemeClr val="tx1">
                    <a:lumMod val="65000"/>
                    <a:lumOff val="35000"/>
                  </a:schemeClr>
                </a:solidFill>
              </a:endParaRPr>
            </a:p>
          </p:txBody>
        </p:sp>
      </p:grpSp>
      <p:grpSp>
        <p:nvGrpSpPr>
          <p:cNvPr id="51" name="组合 50"/>
          <p:cNvGrpSpPr/>
          <p:nvPr/>
        </p:nvGrpSpPr>
        <p:grpSpPr>
          <a:xfrm>
            <a:off x="828028" y="4571659"/>
            <a:ext cx="3466037" cy="703489"/>
            <a:chOff x="1273362" y="3325188"/>
            <a:chExt cx="3466037" cy="703489"/>
          </a:xfrm>
        </p:grpSpPr>
        <p:sp>
          <p:nvSpPr>
            <p:cNvPr id="52" name="矩形 51"/>
            <p:cNvSpPr/>
            <p:nvPr/>
          </p:nvSpPr>
          <p:spPr>
            <a:xfrm>
              <a:off x="1273362" y="3677812"/>
              <a:ext cx="3466036" cy="3508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chemeClr val="tx1">
                      <a:lumMod val="50000"/>
                      <a:lumOff val="50000"/>
                    </a:schemeClr>
                  </a:solidFill>
                </a:rPr>
                <a:t>还有遗憾，还能更好。</a:t>
              </a:r>
              <a:endParaRPr lang="zh-CN" altLang="en-US" sz="1400" dirty="0">
                <a:solidFill>
                  <a:schemeClr val="tx1">
                    <a:lumMod val="50000"/>
                    <a:lumOff val="50000"/>
                  </a:schemeClr>
                </a:solidFill>
              </a:endParaRPr>
            </a:p>
          </p:txBody>
        </p:sp>
        <p:sp>
          <p:nvSpPr>
            <p:cNvPr id="53" name="矩形 52"/>
            <p:cNvSpPr/>
            <p:nvPr/>
          </p:nvSpPr>
          <p:spPr>
            <a:xfrm>
              <a:off x="1273362" y="3325188"/>
              <a:ext cx="3466037"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smtClean="0">
                  <a:solidFill>
                    <a:schemeClr val="tx1">
                      <a:lumMod val="65000"/>
                      <a:lumOff val="35000"/>
                    </a:schemeClr>
                  </a:solidFill>
                </a:rPr>
                <a:t>最终完成程度</a:t>
              </a:r>
              <a:r>
                <a:rPr lang="en-US" altLang="zh-CN" b="1" dirty="0" smtClean="0">
                  <a:solidFill>
                    <a:schemeClr val="tx1">
                      <a:lumMod val="65000"/>
                      <a:lumOff val="35000"/>
                    </a:schemeClr>
                  </a:solidFill>
                </a:rPr>
                <a:t>95%</a:t>
              </a:r>
              <a:endParaRPr lang="zh-CN" altLang="en-US" b="1" dirty="0">
                <a:solidFill>
                  <a:schemeClr val="tx1">
                    <a:lumMod val="65000"/>
                    <a:lumOff val="35000"/>
                  </a:schemeClr>
                </a:solidFill>
              </a:endParaRPr>
            </a:p>
          </p:txBody>
        </p:sp>
      </p:grpSp>
      <p:sp>
        <p:nvSpPr>
          <p:cNvPr id="54" name="矩形 53"/>
          <p:cNvSpPr/>
          <p:nvPr/>
        </p:nvSpPr>
        <p:spPr>
          <a:xfrm>
            <a:off x="8015412" y="5332675"/>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pic>
        <p:nvPicPr>
          <p:cNvPr id="2" name="图片 1"/>
          <p:cNvPicPr>
            <a:picLocks noChangeAspect="1"/>
          </p:cNvPicPr>
          <p:nvPr/>
        </p:nvPicPr>
        <p:blipFill>
          <a:blip r:embed="rId3"/>
          <a:stretch>
            <a:fillRect/>
          </a:stretch>
        </p:blipFill>
        <p:spPr>
          <a:xfrm>
            <a:off x="6313281" y="188306"/>
            <a:ext cx="4411120" cy="1458717"/>
          </a:xfrm>
          <a:prstGeom prst="rect">
            <a:avLst/>
          </a:prstGeom>
        </p:spPr>
      </p:pic>
      <p:pic>
        <p:nvPicPr>
          <p:cNvPr id="9" name="图片 8"/>
          <p:cNvPicPr>
            <a:picLocks noChangeAspect="1"/>
          </p:cNvPicPr>
          <p:nvPr/>
        </p:nvPicPr>
        <p:blipFill>
          <a:blip r:embed="rId4"/>
          <a:stretch>
            <a:fillRect/>
          </a:stretch>
        </p:blipFill>
        <p:spPr>
          <a:xfrm>
            <a:off x="6296041" y="1797035"/>
            <a:ext cx="4054707" cy="2417713"/>
          </a:xfrm>
          <a:prstGeom prst="rect">
            <a:avLst/>
          </a:prstGeom>
        </p:spPr>
      </p:pic>
      <p:pic>
        <p:nvPicPr>
          <p:cNvPr id="10" name="图片 9"/>
          <p:cNvPicPr>
            <a:picLocks noChangeAspect="1"/>
          </p:cNvPicPr>
          <p:nvPr/>
        </p:nvPicPr>
        <p:blipFill>
          <a:blip r:embed="rId5"/>
          <a:stretch>
            <a:fillRect/>
          </a:stretch>
        </p:blipFill>
        <p:spPr>
          <a:xfrm>
            <a:off x="6313281" y="4320868"/>
            <a:ext cx="3714057" cy="2222283"/>
          </a:xfrm>
          <a:prstGeom prst="rect">
            <a:avLst/>
          </a:prstGeom>
        </p:spPr>
      </p:pic>
    </p:spTree>
    <p:extLst>
      <p:ext uri="{BB962C8B-B14F-4D97-AF65-F5344CB8AC3E}">
        <p14:creationId xmlns:p14="http://schemas.microsoft.com/office/powerpoint/2010/main" val="3380344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randombar(horizontal)">
                                      <p:cBhvr>
                                        <p:cTn id="11" dur="500"/>
                                        <p:tgtEl>
                                          <p:spTgt spid="3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par>
                                <p:cTn id="16" presetID="2" presetClass="entr" presetSubtype="2"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additive="base">
                                        <p:cTn id="18" dur="500" fill="hold"/>
                                        <p:tgtEl>
                                          <p:spTgt spid="54"/>
                                        </p:tgtEl>
                                        <p:attrNameLst>
                                          <p:attrName>ppt_x</p:attrName>
                                        </p:attrNameLst>
                                      </p:cBhvr>
                                      <p:tavLst>
                                        <p:tav tm="0">
                                          <p:val>
                                            <p:strVal val="1+#ppt_w/2"/>
                                          </p:val>
                                        </p:tav>
                                        <p:tav tm="100000">
                                          <p:val>
                                            <p:strVal val="#ppt_x"/>
                                          </p:val>
                                        </p:tav>
                                      </p:tavLst>
                                    </p:anim>
                                    <p:anim calcmode="lin" valueType="num">
                                      <p:cBhvr additive="base">
                                        <p:cTn id="19" dur="500" fill="hold"/>
                                        <p:tgtEl>
                                          <p:spTgt spid="5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500" fill="hold"/>
                                        <p:tgtEl>
                                          <p:spTgt spid="35"/>
                                        </p:tgtEl>
                                        <p:attrNameLst>
                                          <p:attrName>ppt_w</p:attrName>
                                        </p:attrNameLst>
                                      </p:cBhvr>
                                      <p:tavLst>
                                        <p:tav tm="0">
                                          <p:val>
                                            <p:fltVal val="0"/>
                                          </p:val>
                                        </p:tav>
                                        <p:tav tm="100000">
                                          <p:val>
                                            <p:strVal val="#ppt_w"/>
                                          </p:val>
                                        </p:tav>
                                      </p:tavLst>
                                    </p:anim>
                                    <p:anim calcmode="lin" valueType="num">
                                      <p:cBhvr>
                                        <p:cTn id="24" dur="500" fill="hold"/>
                                        <p:tgtEl>
                                          <p:spTgt spid="35"/>
                                        </p:tgtEl>
                                        <p:attrNameLst>
                                          <p:attrName>ppt_h</p:attrName>
                                        </p:attrNameLst>
                                      </p:cBhvr>
                                      <p:tavLst>
                                        <p:tav tm="0">
                                          <p:val>
                                            <p:fltVal val="0"/>
                                          </p:val>
                                        </p:tav>
                                        <p:tav tm="100000">
                                          <p:val>
                                            <p:strVal val="#ppt_h"/>
                                          </p:val>
                                        </p:tav>
                                      </p:tavLst>
                                    </p:anim>
                                    <p:animEffect transition="in" filter="fade">
                                      <p:cBhvr>
                                        <p:cTn id="25" dur="500"/>
                                        <p:tgtEl>
                                          <p:spTgt spid="35"/>
                                        </p:tgtEl>
                                      </p:cBhvr>
                                    </p:animEffect>
                                  </p:childTnLst>
                                </p:cTn>
                              </p:par>
                              <p:par>
                                <p:cTn id="26" presetID="53" presetClass="entr" presetSubtype="16"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Effect transition="in" filter="fade">
                                      <p:cBhvr>
                                        <p:cTn id="30" dur="500"/>
                                        <p:tgtEl>
                                          <p:spTgt spid="36"/>
                                        </p:tgtEl>
                                      </p:cBhvr>
                                    </p:animEffect>
                                  </p:childTnLst>
                                </p:cTn>
                              </p:par>
                              <p:par>
                                <p:cTn id="31" presetID="53" presetClass="entr" presetSubtype="16"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p:cTn id="33" dur="500" fill="hold"/>
                                        <p:tgtEl>
                                          <p:spTgt spid="37"/>
                                        </p:tgtEl>
                                        <p:attrNameLst>
                                          <p:attrName>ppt_w</p:attrName>
                                        </p:attrNameLst>
                                      </p:cBhvr>
                                      <p:tavLst>
                                        <p:tav tm="0">
                                          <p:val>
                                            <p:fltVal val="0"/>
                                          </p:val>
                                        </p:tav>
                                        <p:tav tm="100000">
                                          <p:val>
                                            <p:strVal val="#ppt_w"/>
                                          </p:val>
                                        </p:tav>
                                      </p:tavLst>
                                    </p:anim>
                                    <p:anim calcmode="lin" valueType="num">
                                      <p:cBhvr>
                                        <p:cTn id="34" dur="500" fill="hold"/>
                                        <p:tgtEl>
                                          <p:spTgt spid="37"/>
                                        </p:tgtEl>
                                        <p:attrNameLst>
                                          <p:attrName>ppt_h</p:attrName>
                                        </p:attrNameLst>
                                      </p:cBhvr>
                                      <p:tavLst>
                                        <p:tav tm="0">
                                          <p:val>
                                            <p:fltVal val="0"/>
                                          </p:val>
                                        </p:tav>
                                        <p:tav tm="100000">
                                          <p:val>
                                            <p:strVal val="#ppt_h"/>
                                          </p:val>
                                        </p:tav>
                                      </p:tavLst>
                                    </p:anim>
                                    <p:animEffect transition="in" filter="fade">
                                      <p:cBhvr>
                                        <p:cTn id="35" dur="500"/>
                                        <p:tgtEl>
                                          <p:spTgt spid="37"/>
                                        </p:tgtEl>
                                      </p:cBhvr>
                                    </p:animEffect>
                                  </p:childTnLst>
                                </p:cTn>
                              </p:par>
                            </p:childTnLst>
                          </p:cTn>
                        </p:par>
                        <p:par>
                          <p:cTn id="36" fill="hold">
                            <p:stCondLst>
                              <p:cond delay="2000"/>
                            </p:stCondLst>
                            <p:childTnLst>
                              <p:par>
                                <p:cTn id="37" presetID="2" presetClass="entr" presetSubtype="8" fill="hold" nodeType="after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0-#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2" presetClass="entr" presetSubtype="8" fill="hold" nodeType="after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500" fill="hold"/>
                                        <p:tgtEl>
                                          <p:spTgt spid="48"/>
                                        </p:tgtEl>
                                        <p:attrNameLst>
                                          <p:attrName>ppt_x</p:attrName>
                                        </p:attrNameLst>
                                      </p:cBhvr>
                                      <p:tavLst>
                                        <p:tav tm="0">
                                          <p:val>
                                            <p:strVal val="0-#ppt_w/2"/>
                                          </p:val>
                                        </p:tav>
                                        <p:tav tm="100000">
                                          <p:val>
                                            <p:strVal val="#ppt_x"/>
                                          </p:val>
                                        </p:tav>
                                      </p:tavLst>
                                    </p:anim>
                                    <p:anim calcmode="lin" valueType="num">
                                      <p:cBhvr additive="base">
                                        <p:cTn id="45" dur="500" fill="hold"/>
                                        <p:tgtEl>
                                          <p:spTgt spid="48"/>
                                        </p:tgtEl>
                                        <p:attrNameLst>
                                          <p:attrName>ppt_y</p:attrName>
                                        </p:attrNameLst>
                                      </p:cBhvr>
                                      <p:tavLst>
                                        <p:tav tm="0">
                                          <p:val>
                                            <p:strVal val="#ppt_y"/>
                                          </p:val>
                                        </p:tav>
                                        <p:tav tm="100000">
                                          <p:val>
                                            <p:strVal val="#ppt_y"/>
                                          </p:val>
                                        </p:tav>
                                      </p:tavLst>
                                    </p:anim>
                                  </p:childTnLst>
                                </p:cTn>
                              </p:par>
                            </p:childTnLst>
                          </p:cTn>
                        </p:par>
                        <p:par>
                          <p:cTn id="46" fill="hold">
                            <p:stCondLst>
                              <p:cond delay="3000"/>
                            </p:stCondLst>
                            <p:childTnLst>
                              <p:par>
                                <p:cTn id="47" presetID="2" presetClass="entr" presetSubtype="8"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fill="hold"/>
                                        <p:tgtEl>
                                          <p:spTgt spid="51"/>
                                        </p:tgtEl>
                                        <p:attrNameLst>
                                          <p:attrName>ppt_x</p:attrName>
                                        </p:attrNameLst>
                                      </p:cBhvr>
                                      <p:tavLst>
                                        <p:tav tm="0">
                                          <p:val>
                                            <p:strVal val="0-#ppt_w/2"/>
                                          </p:val>
                                        </p:tav>
                                        <p:tav tm="100000">
                                          <p:val>
                                            <p:strVal val="#ppt_x"/>
                                          </p:val>
                                        </p:tav>
                                      </p:tavLst>
                                    </p:anim>
                                    <p:anim calcmode="lin" valueType="num">
                                      <p:cBhvr additive="base">
                                        <p:cTn id="5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screen">
            <a:grayscl/>
            <a:extLst>
              <a:ext uri="{28A0092B-C50C-407E-A947-70E740481C1C}">
                <a14:useLocalDpi xmlns:a14="http://schemas.microsoft.com/office/drawing/2010/main"/>
              </a:ext>
            </a:extLst>
          </a:blip>
          <a:srcRect/>
          <a:stretch>
            <a:fillRect/>
          </a:stretch>
        </p:blipFill>
        <p:spPr/>
      </p:pic>
      <p:sp>
        <p:nvSpPr>
          <p:cNvPr id="4" name="矩形 3"/>
          <p:cNvSpPr/>
          <p:nvPr/>
        </p:nvSpPr>
        <p:spPr>
          <a:xfrm>
            <a:off x="5270500" y="1089025"/>
            <a:ext cx="6046788" cy="4679952"/>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38968" y="2190546"/>
            <a:ext cx="1210588" cy="1200329"/>
          </a:xfrm>
          <a:prstGeom prst="rect">
            <a:avLst/>
          </a:prstGeom>
          <a:noFill/>
        </p:spPr>
        <p:txBody>
          <a:bodyPr wrap="none" rtlCol="0">
            <a:spAutoFit/>
            <a:scene3d>
              <a:camera prst="orthographicFront"/>
              <a:lightRig rig="threePt" dir="t"/>
            </a:scene3d>
            <a:sp3d contourW="12700"/>
          </a:bodyPr>
          <a:lstStyle/>
          <a:p>
            <a:pPr algn="ctr"/>
            <a:r>
              <a:rPr lang="en-US" altLang="zh-CN" sz="7200" b="1" dirty="0">
                <a:solidFill>
                  <a:schemeClr val="bg1"/>
                </a:solidFill>
              </a:rPr>
              <a:t>03</a:t>
            </a:r>
            <a:endParaRPr lang="zh-CN" altLang="en-US" sz="7200" b="1" dirty="0">
              <a:solidFill>
                <a:schemeClr val="bg1"/>
              </a:solidFill>
            </a:endParaRPr>
          </a:p>
        </p:txBody>
      </p:sp>
      <p:cxnSp>
        <p:nvCxnSpPr>
          <p:cNvPr id="11" name="直接连接符 10"/>
          <p:cNvCxnSpPr>
            <a:cxnSpLocks/>
          </p:cNvCxnSpPr>
          <p:nvPr/>
        </p:nvCxnSpPr>
        <p:spPr>
          <a:xfrm>
            <a:off x="6586595" y="3390875"/>
            <a:ext cx="8982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481496" y="3549948"/>
            <a:ext cx="2031325" cy="461665"/>
          </a:xfrm>
          <a:prstGeom prst="rect">
            <a:avLst/>
          </a:prstGeom>
          <a:noFill/>
        </p:spPr>
        <p:txBody>
          <a:bodyPr wrap="none" rtlCol="0">
            <a:spAutoFit/>
            <a:scene3d>
              <a:camera prst="orthographicFront"/>
              <a:lightRig rig="threePt" dir="t"/>
            </a:scene3d>
            <a:sp3d contourW="12700"/>
          </a:bodyPr>
          <a:lstStyle/>
          <a:p>
            <a:r>
              <a:rPr lang="zh-CN" altLang="en-US" sz="2400" dirty="0" smtClean="0">
                <a:solidFill>
                  <a:schemeClr val="bg1"/>
                </a:solidFill>
              </a:rPr>
              <a:t>项目变更情况</a:t>
            </a:r>
            <a:endParaRPr lang="zh-CN" altLang="en-US" sz="2400" dirty="0">
              <a:solidFill>
                <a:schemeClr val="bg1"/>
              </a:solidFill>
            </a:endParaRPr>
          </a:p>
        </p:txBody>
      </p:sp>
      <p:sp>
        <p:nvSpPr>
          <p:cNvPr id="14" name="文本框 13"/>
          <p:cNvSpPr txBox="1"/>
          <p:nvPr/>
        </p:nvSpPr>
        <p:spPr>
          <a:xfrm>
            <a:off x="6481496" y="4090627"/>
            <a:ext cx="4234401"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solidFill>
              </a:rPr>
              <a:t>Your code my hand</a:t>
            </a:r>
            <a:endParaRPr lang="en-US" altLang="zh-CN" sz="1200" dirty="0">
              <a:solidFill>
                <a:schemeClr val="bg1"/>
              </a:solidFill>
            </a:endParaRPr>
          </a:p>
        </p:txBody>
      </p:sp>
    </p:spTree>
    <p:extLst>
      <p:ext uri="{BB962C8B-B14F-4D97-AF65-F5344CB8AC3E}">
        <p14:creationId xmlns:p14="http://schemas.microsoft.com/office/powerpoint/2010/main" val="3662989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14" presetClass="entr" presetSubtype="1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34108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36914" y="1349829"/>
            <a:ext cx="9318172" cy="4122056"/>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25600" y="3410857"/>
            <a:ext cx="8940800" cy="2460808"/>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452915" y="3452870"/>
            <a:ext cx="7286172" cy="939708"/>
            <a:chOff x="1433160" y="3325188"/>
            <a:chExt cx="7286172" cy="939708"/>
          </a:xfrm>
        </p:grpSpPr>
        <p:sp>
          <p:nvSpPr>
            <p:cNvPr id="10" name="矩形 9"/>
            <p:cNvSpPr/>
            <p:nvPr/>
          </p:nvSpPr>
          <p:spPr>
            <a:xfrm>
              <a:off x="1433160" y="3677812"/>
              <a:ext cx="7286172" cy="58708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smtClean="0">
                  <a:solidFill>
                    <a:schemeClr val="tx1">
                      <a:lumMod val="50000"/>
                      <a:lumOff val="50000"/>
                    </a:schemeClr>
                  </a:solidFill>
                </a:rPr>
                <a:t>1.</a:t>
              </a:r>
              <a:r>
                <a:rPr lang="zh-CN" altLang="en-US" sz="1400" dirty="0" smtClean="0">
                  <a:solidFill>
                    <a:schemeClr val="tx1">
                      <a:lumMod val="50000"/>
                      <a:lumOff val="50000"/>
                    </a:schemeClr>
                  </a:solidFill>
                </a:rPr>
                <a:t>为了更好的实现我们的想法，数</a:t>
              </a:r>
              <a:r>
                <a:rPr lang="zh-CN" altLang="en-US" sz="1400" dirty="0">
                  <a:solidFill>
                    <a:schemeClr val="tx1">
                      <a:lumMod val="50000"/>
                      <a:lumOff val="50000"/>
                    </a:schemeClr>
                  </a:solidFill>
                </a:rPr>
                <a:t>据</a:t>
              </a:r>
              <a:r>
                <a:rPr lang="zh-CN" altLang="en-US" sz="1400" dirty="0" smtClean="0">
                  <a:solidFill>
                    <a:schemeClr val="tx1">
                      <a:lumMod val="50000"/>
                      <a:lumOff val="50000"/>
                    </a:schemeClr>
                  </a:solidFill>
                </a:rPr>
                <a:t>库与最开始的数据库设计说明书里面的内容相比主要是多了两张表，一张是</a:t>
              </a:r>
              <a:r>
                <a:rPr lang="en-US" altLang="zh-CN" sz="1400" dirty="0" smtClean="0">
                  <a:solidFill>
                    <a:schemeClr val="tx1">
                      <a:lumMod val="50000"/>
                      <a:lumOff val="50000"/>
                    </a:schemeClr>
                  </a:solidFill>
                </a:rPr>
                <a:t>admin</a:t>
              </a:r>
              <a:r>
                <a:rPr lang="zh-CN" altLang="en-US" sz="1400" dirty="0" smtClean="0">
                  <a:solidFill>
                    <a:schemeClr val="tx1">
                      <a:lumMod val="50000"/>
                      <a:lumOff val="50000"/>
                    </a:schemeClr>
                  </a:solidFill>
                </a:rPr>
                <a:t>（管理员表），另一张是</a:t>
              </a:r>
              <a:r>
                <a:rPr lang="en-US" altLang="zh-CN" sz="1400" dirty="0" smtClean="0">
                  <a:solidFill>
                    <a:schemeClr val="tx1">
                      <a:lumMod val="50000"/>
                      <a:lumOff val="50000"/>
                    </a:schemeClr>
                  </a:solidFill>
                </a:rPr>
                <a:t>type</a:t>
              </a:r>
              <a:r>
                <a:rPr lang="zh-CN" altLang="en-US" sz="1400" dirty="0" smtClean="0">
                  <a:solidFill>
                    <a:schemeClr val="tx1">
                      <a:lumMod val="50000"/>
                      <a:lumOff val="50000"/>
                    </a:schemeClr>
                  </a:solidFill>
                </a:rPr>
                <a:t>（垃圾类别表）。</a:t>
              </a:r>
              <a:endParaRPr lang="en-US" altLang="zh-CN" sz="1400" dirty="0">
                <a:solidFill>
                  <a:schemeClr val="tx1">
                    <a:lumMod val="50000"/>
                    <a:lumOff val="50000"/>
                  </a:schemeClr>
                </a:solidFill>
              </a:endParaRPr>
            </a:p>
          </p:txBody>
        </p:sp>
        <p:sp>
          <p:nvSpPr>
            <p:cNvPr id="11" name="矩形 10"/>
            <p:cNvSpPr/>
            <p:nvPr/>
          </p:nvSpPr>
          <p:spPr>
            <a:xfrm>
              <a:off x="3955258" y="3325188"/>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数据</a:t>
              </a:r>
              <a:r>
                <a:rPr lang="zh-CN" altLang="en-US" b="1" dirty="0" smtClean="0">
                  <a:solidFill>
                    <a:schemeClr val="tx1">
                      <a:lumMod val="65000"/>
                      <a:lumOff val="35000"/>
                    </a:schemeClr>
                  </a:solidFill>
                </a:rPr>
                <a:t>库的更改</a:t>
              </a:r>
              <a:endParaRPr lang="zh-CN" altLang="en-US" b="1" dirty="0">
                <a:solidFill>
                  <a:schemeClr val="tx1">
                    <a:lumMod val="65000"/>
                    <a:lumOff val="35000"/>
                  </a:schemeClr>
                </a:solidFill>
              </a:endParaRPr>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3" y="1349829"/>
            <a:ext cx="9318173" cy="2061028"/>
          </a:xfrm>
          <a:prstGeom prst="rect">
            <a:avLst/>
          </a:prstGeom>
        </p:spPr>
      </p:pic>
      <p:sp>
        <p:nvSpPr>
          <p:cNvPr id="15" name="矩形 14"/>
          <p:cNvSpPr/>
          <p:nvPr/>
        </p:nvSpPr>
        <p:spPr>
          <a:xfrm>
            <a:off x="2478706" y="4478397"/>
            <a:ext cx="7286172" cy="32707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smtClean="0">
                <a:solidFill>
                  <a:schemeClr val="tx1">
                    <a:lumMod val="50000"/>
                    <a:lumOff val="50000"/>
                  </a:schemeClr>
                </a:solidFill>
              </a:rPr>
              <a:t>2.</a:t>
            </a:r>
            <a:r>
              <a:rPr lang="zh-CN" altLang="en-US" sz="1400" dirty="0" smtClean="0">
                <a:solidFill>
                  <a:schemeClr val="tx1">
                    <a:lumMod val="50000"/>
                    <a:lumOff val="50000"/>
                  </a:schemeClr>
                </a:solidFill>
              </a:rPr>
              <a:t>由于图片功能未能实现，将数据库所有表里面的图片属性都删除掉。</a:t>
            </a:r>
            <a:endParaRPr lang="en-US" altLang="zh-CN" sz="1400" dirty="0">
              <a:solidFill>
                <a:schemeClr val="tx1">
                  <a:lumMod val="50000"/>
                  <a:lumOff val="50000"/>
                </a:schemeClr>
              </a:solidFill>
            </a:endParaRPr>
          </a:p>
        </p:txBody>
      </p:sp>
    </p:spTree>
    <p:extLst>
      <p:ext uri="{BB962C8B-B14F-4D97-AF65-F5344CB8AC3E}">
        <p14:creationId xmlns:p14="http://schemas.microsoft.com/office/powerpoint/2010/main" val="522988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786721" y="347958"/>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6"/>
                </a:solidFill>
              </a:rPr>
              <a:t>用户体验</a:t>
            </a:r>
          </a:p>
        </p:txBody>
      </p:sp>
      <p:sp>
        <p:nvSpPr>
          <p:cNvPr id="46" name="文本框 45"/>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7" name="直接连接符 46"/>
          <p:cNvCxnSpPr>
            <a:cxnSpLocks/>
          </p:cNvCxnSpPr>
          <p:nvPr/>
        </p:nvCxnSpPr>
        <p:spPr>
          <a:xfrm>
            <a:off x="884295" y="1320593"/>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96080" y="2406689"/>
            <a:ext cx="3246097" cy="506606"/>
            <a:chOff x="2583465" y="2279228"/>
            <a:chExt cx="3246097" cy="506606"/>
          </a:xfrm>
        </p:grpSpPr>
        <p:cxnSp>
          <p:nvCxnSpPr>
            <p:cNvPr id="32" name="直接连接符 31"/>
            <p:cNvCxnSpPr/>
            <p:nvPr/>
          </p:nvCxnSpPr>
          <p:spPr>
            <a:xfrm>
              <a:off x="2762601" y="2720165"/>
              <a:ext cx="3066961" cy="0"/>
            </a:xfrm>
            <a:prstGeom prst="line">
              <a:avLst/>
            </a:prstGeom>
            <a:ln>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583465" y="2279228"/>
              <a:ext cx="2956178" cy="506606"/>
              <a:chOff x="2583465" y="2279228"/>
              <a:chExt cx="2956178" cy="506606"/>
            </a:xfrm>
          </p:grpSpPr>
          <p:sp>
            <p:nvSpPr>
              <p:cNvPr id="41" name="椭圆 40"/>
              <p:cNvSpPr/>
              <p:nvPr/>
            </p:nvSpPr>
            <p:spPr>
              <a:xfrm>
                <a:off x="2583465" y="2682539"/>
                <a:ext cx="103295" cy="10329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0" name="矩形 49"/>
              <p:cNvSpPr/>
              <p:nvPr/>
            </p:nvSpPr>
            <p:spPr>
              <a:xfrm>
                <a:off x="2800701" y="2279228"/>
                <a:ext cx="2738942"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65000"/>
                        <a:lumOff val="35000"/>
                      </a:schemeClr>
                    </a:solidFill>
                  </a:rPr>
                  <a:t>丢掉了垃圾的收藏功能</a:t>
                </a:r>
                <a:endParaRPr lang="zh-CN" altLang="en-US" b="1" dirty="0">
                  <a:solidFill>
                    <a:schemeClr val="tx1">
                      <a:lumMod val="65000"/>
                      <a:lumOff val="35000"/>
                    </a:schemeClr>
                  </a:solidFill>
                </a:endParaRPr>
              </a:p>
            </p:txBody>
          </p:sp>
        </p:grpSp>
      </p:grpSp>
      <p:grpSp>
        <p:nvGrpSpPr>
          <p:cNvPr id="10" name="组合 9"/>
          <p:cNvGrpSpPr/>
          <p:nvPr/>
        </p:nvGrpSpPr>
        <p:grpSpPr>
          <a:xfrm>
            <a:off x="4206513" y="3788524"/>
            <a:ext cx="3246097" cy="477715"/>
            <a:chOff x="2583465" y="4655271"/>
            <a:chExt cx="3246097" cy="477715"/>
          </a:xfrm>
        </p:grpSpPr>
        <p:cxnSp>
          <p:nvCxnSpPr>
            <p:cNvPr id="25" name="直接连接符 24"/>
            <p:cNvCxnSpPr/>
            <p:nvPr/>
          </p:nvCxnSpPr>
          <p:spPr>
            <a:xfrm>
              <a:off x="2762601" y="5067316"/>
              <a:ext cx="3066961" cy="0"/>
            </a:xfrm>
            <a:prstGeom prst="line">
              <a:avLst/>
            </a:prstGeom>
            <a:ln>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2583465" y="5029691"/>
              <a:ext cx="103295" cy="10329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3" name="矩形 52"/>
            <p:cNvSpPr/>
            <p:nvPr/>
          </p:nvSpPr>
          <p:spPr>
            <a:xfrm>
              <a:off x="2885109" y="4655271"/>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丢掉</a:t>
              </a:r>
              <a:r>
                <a:rPr lang="zh-CN" altLang="en-US" b="1" dirty="0" smtClean="0">
                  <a:solidFill>
                    <a:schemeClr val="tx1">
                      <a:lumMod val="65000"/>
                      <a:lumOff val="35000"/>
                    </a:schemeClr>
                  </a:solidFill>
                </a:rPr>
                <a:t>了按类别搜索</a:t>
              </a:r>
              <a:endParaRPr lang="zh-CN" altLang="en-US" b="1" dirty="0">
                <a:solidFill>
                  <a:schemeClr val="tx1">
                    <a:lumMod val="65000"/>
                    <a:lumOff val="35000"/>
                  </a:schemeClr>
                </a:solidFill>
              </a:endParaRPr>
            </a:p>
          </p:txBody>
        </p:sp>
      </p:grpSp>
    </p:spTree>
    <p:extLst>
      <p:ext uri="{BB962C8B-B14F-4D97-AF65-F5344CB8AC3E}">
        <p14:creationId xmlns:p14="http://schemas.microsoft.com/office/powerpoint/2010/main" val="44399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randombar(horizontal)">
                                      <p:cBhvr>
                                        <p:cTn id="11" dur="500"/>
                                        <p:tgtEl>
                                          <p:spTgt spid="4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par>
                          <p:cTn id="16" fill="hold">
                            <p:stCondLst>
                              <p:cond delay="1500"/>
                            </p:stCondLst>
                            <p:childTnLst>
                              <p:par>
                                <p:cTn id="17" presetID="3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800" decel="100000"/>
                                        <p:tgtEl>
                                          <p:spTgt spid="3"/>
                                        </p:tgtEl>
                                      </p:cBhvr>
                                    </p:animEffect>
                                    <p:anim calcmode="lin" valueType="num">
                                      <p:cBhvr>
                                        <p:cTn id="20" dur="800" decel="100000" fill="hold"/>
                                        <p:tgtEl>
                                          <p:spTgt spid="3"/>
                                        </p:tgtEl>
                                        <p:attrNameLst>
                                          <p:attrName>style.rotation</p:attrName>
                                        </p:attrNameLst>
                                      </p:cBhvr>
                                      <p:tavLst>
                                        <p:tav tm="0">
                                          <p:val>
                                            <p:fltVal val="-90"/>
                                          </p:val>
                                        </p:tav>
                                        <p:tav tm="100000">
                                          <p:val>
                                            <p:fltVal val="0"/>
                                          </p:val>
                                        </p:tav>
                                      </p:tavLst>
                                    </p:anim>
                                    <p:anim calcmode="lin" valueType="num">
                                      <p:cBhvr>
                                        <p:cTn id="21" dur="800" decel="100000" fill="hold"/>
                                        <p:tgtEl>
                                          <p:spTgt spid="3"/>
                                        </p:tgtEl>
                                        <p:attrNameLst>
                                          <p:attrName>ppt_x</p:attrName>
                                        </p:attrNameLst>
                                      </p:cBhvr>
                                      <p:tavLst>
                                        <p:tav tm="0">
                                          <p:val>
                                            <p:strVal val="#ppt_x+0.4"/>
                                          </p:val>
                                        </p:tav>
                                        <p:tav tm="100000">
                                          <p:val>
                                            <p:strVal val="#ppt_x-0.05"/>
                                          </p:val>
                                        </p:tav>
                                      </p:tavLst>
                                    </p:anim>
                                    <p:anim calcmode="lin" valueType="num">
                                      <p:cBhvr>
                                        <p:cTn id="22" dur="800" decel="100000" fill="hold"/>
                                        <p:tgtEl>
                                          <p:spTgt spid="3"/>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par>
                                <p:cTn id="25" presetID="30" presetClass="entr" presetSubtype="0"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800" decel="100000"/>
                                        <p:tgtEl>
                                          <p:spTgt spid="10"/>
                                        </p:tgtEl>
                                      </p:cBhvr>
                                    </p:animEffect>
                                    <p:anim calcmode="lin" valueType="num">
                                      <p:cBhvr>
                                        <p:cTn id="28" dur="800" decel="100000" fill="hold"/>
                                        <p:tgtEl>
                                          <p:spTgt spid="10"/>
                                        </p:tgtEl>
                                        <p:attrNameLst>
                                          <p:attrName>style.rotation</p:attrName>
                                        </p:attrNameLst>
                                      </p:cBhvr>
                                      <p:tavLst>
                                        <p:tav tm="0">
                                          <p:val>
                                            <p:fltVal val="-90"/>
                                          </p:val>
                                        </p:tav>
                                        <p:tav tm="100000">
                                          <p:val>
                                            <p:fltVal val="0"/>
                                          </p:val>
                                        </p:tav>
                                      </p:tavLst>
                                    </p:anim>
                                    <p:anim calcmode="lin" valueType="num">
                                      <p:cBhvr>
                                        <p:cTn id="29" dur="800" decel="100000" fill="hold"/>
                                        <p:tgtEl>
                                          <p:spTgt spid="10"/>
                                        </p:tgtEl>
                                        <p:attrNameLst>
                                          <p:attrName>ppt_x</p:attrName>
                                        </p:attrNameLst>
                                      </p:cBhvr>
                                      <p:tavLst>
                                        <p:tav tm="0">
                                          <p:val>
                                            <p:strVal val="#ppt_x+0.4"/>
                                          </p:val>
                                        </p:tav>
                                        <p:tav tm="100000">
                                          <p:val>
                                            <p:strVal val="#ppt_x-0.05"/>
                                          </p:val>
                                        </p:tav>
                                      </p:tavLst>
                                    </p:anim>
                                    <p:anim calcmode="lin" valueType="num">
                                      <p:cBhvr>
                                        <p:cTn id="30" dur="800" decel="100000" fill="hold"/>
                                        <p:tgtEl>
                                          <p:spTgt spid="10"/>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screen">
            <a:grayscl/>
            <a:extLst>
              <a:ext uri="{28A0092B-C50C-407E-A947-70E740481C1C}">
                <a14:useLocalDpi xmlns:a14="http://schemas.microsoft.com/office/drawing/2010/main"/>
              </a:ext>
            </a:extLst>
          </a:blip>
          <a:srcRect/>
          <a:stretch>
            <a:fillRect/>
          </a:stretch>
        </p:blipFill>
        <p:spPr/>
      </p:pic>
      <p:sp>
        <p:nvSpPr>
          <p:cNvPr id="4" name="矩形 3"/>
          <p:cNvSpPr/>
          <p:nvPr/>
        </p:nvSpPr>
        <p:spPr>
          <a:xfrm>
            <a:off x="5270500" y="1089025"/>
            <a:ext cx="6046788" cy="4679952"/>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38968" y="2190546"/>
            <a:ext cx="1210588" cy="1200329"/>
          </a:xfrm>
          <a:prstGeom prst="rect">
            <a:avLst/>
          </a:prstGeom>
          <a:noFill/>
        </p:spPr>
        <p:txBody>
          <a:bodyPr wrap="none" rtlCol="0">
            <a:spAutoFit/>
            <a:scene3d>
              <a:camera prst="orthographicFront"/>
              <a:lightRig rig="threePt" dir="t"/>
            </a:scene3d>
            <a:sp3d contourW="12700"/>
          </a:bodyPr>
          <a:lstStyle/>
          <a:p>
            <a:pPr algn="ctr"/>
            <a:r>
              <a:rPr lang="en-US" altLang="zh-CN" sz="7200" b="1" dirty="0">
                <a:solidFill>
                  <a:schemeClr val="bg1"/>
                </a:solidFill>
              </a:rPr>
              <a:t>04</a:t>
            </a:r>
            <a:endParaRPr lang="zh-CN" altLang="en-US" sz="7200" b="1" dirty="0">
              <a:solidFill>
                <a:schemeClr val="bg1"/>
              </a:solidFill>
            </a:endParaRPr>
          </a:p>
        </p:txBody>
      </p:sp>
      <p:cxnSp>
        <p:nvCxnSpPr>
          <p:cNvPr id="11" name="直接连接符 10"/>
          <p:cNvCxnSpPr>
            <a:cxnSpLocks/>
          </p:cNvCxnSpPr>
          <p:nvPr/>
        </p:nvCxnSpPr>
        <p:spPr>
          <a:xfrm>
            <a:off x="6586595" y="3390875"/>
            <a:ext cx="8982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481496" y="3549948"/>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smtClean="0">
                <a:solidFill>
                  <a:schemeClr val="bg1"/>
                </a:solidFill>
              </a:rPr>
              <a:t>项目总结</a:t>
            </a:r>
            <a:endParaRPr lang="zh-CN" altLang="en-US" sz="2400" dirty="0">
              <a:solidFill>
                <a:schemeClr val="bg1"/>
              </a:solidFill>
            </a:endParaRPr>
          </a:p>
        </p:txBody>
      </p:sp>
      <p:sp>
        <p:nvSpPr>
          <p:cNvPr id="14" name="文本框 13"/>
          <p:cNvSpPr txBox="1"/>
          <p:nvPr/>
        </p:nvSpPr>
        <p:spPr>
          <a:xfrm>
            <a:off x="6481496" y="4090627"/>
            <a:ext cx="4234401"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accent4">
                    <a:lumMod val="40000"/>
                    <a:lumOff val="60000"/>
                  </a:schemeClr>
                </a:solidFill>
              </a:rPr>
              <a:t>Powered by your code my hair</a:t>
            </a:r>
          </a:p>
        </p:txBody>
      </p:sp>
    </p:spTree>
    <p:extLst>
      <p:ext uri="{BB962C8B-B14F-4D97-AF65-F5344CB8AC3E}">
        <p14:creationId xmlns:p14="http://schemas.microsoft.com/office/powerpoint/2010/main" val="3311646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14" presetClass="entr" presetSubtype="1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523580" y="3301377"/>
            <a:ext cx="9103909" cy="45518"/>
          </a:xfrm>
          <a:prstGeom prst="rect">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sp>
        <p:nvSpPr>
          <p:cNvPr id="30" name="椭圆 29"/>
          <p:cNvSpPr/>
          <p:nvPr/>
        </p:nvSpPr>
        <p:spPr>
          <a:xfrm>
            <a:off x="2568187" y="3177650"/>
            <a:ext cx="271681" cy="271681"/>
          </a:xfrm>
          <a:prstGeom prst="ellipse">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b="1" kern="0">
              <a:solidFill>
                <a:prstClr val="white"/>
              </a:solidFill>
              <a:latin typeface="微软雅黑" panose="020B0503020204020204" pitchFamily="34" charset="-122"/>
              <a:ea typeface="微软雅黑" panose="020B0503020204020204" pitchFamily="34" charset="-122"/>
            </a:endParaRPr>
          </a:p>
        </p:txBody>
      </p:sp>
      <p:sp>
        <p:nvSpPr>
          <p:cNvPr id="32" name="椭圆 31"/>
          <p:cNvSpPr/>
          <p:nvPr/>
        </p:nvSpPr>
        <p:spPr>
          <a:xfrm>
            <a:off x="4389946" y="3177650"/>
            <a:ext cx="271681" cy="271681"/>
          </a:xfrm>
          <a:prstGeom prst="ellipse">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b="1" kern="0">
              <a:solidFill>
                <a:prstClr val="white"/>
              </a:solidFill>
              <a:latin typeface="微软雅黑" panose="020B0503020204020204" pitchFamily="34" charset="-122"/>
              <a:ea typeface="微软雅黑" panose="020B0503020204020204" pitchFamily="34" charset="-122"/>
            </a:endParaRPr>
          </a:p>
        </p:txBody>
      </p:sp>
      <p:sp>
        <p:nvSpPr>
          <p:cNvPr id="34" name="椭圆 33"/>
          <p:cNvSpPr/>
          <p:nvPr/>
        </p:nvSpPr>
        <p:spPr>
          <a:xfrm>
            <a:off x="6211704" y="3177650"/>
            <a:ext cx="271681" cy="271681"/>
          </a:xfrm>
          <a:prstGeom prst="ellipse">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b="1" kern="0">
              <a:solidFill>
                <a:prstClr val="white"/>
              </a:solidFill>
              <a:latin typeface="微软雅黑" panose="020B0503020204020204" pitchFamily="34" charset="-122"/>
              <a:ea typeface="微软雅黑" panose="020B0503020204020204" pitchFamily="34" charset="-122"/>
            </a:endParaRPr>
          </a:p>
        </p:txBody>
      </p:sp>
      <p:sp>
        <p:nvSpPr>
          <p:cNvPr id="36" name="椭圆 35"/>
          <p:cNvSpPr/>
          <p:nvPr/>
        </p:nvSpPr>
        <p:spPr>
          <a:xfrm>
            <a:off x="8033463" y="3177650"/>
            <a:ext cx="271681" cy="271681"/>
          </a:xfrm>
          <a:prstGeom prst="ellipse">
            <a:avLst/>
          </a:prstGeom>
          <a:solidFill>
            <a:srgbClr val="29303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62880">
              <a:defRPr/>
            </a:pPr>
            <a:endParaRPr kumimoji="1" lang="zh-CN" altLang="en-US" sz="1905" b="1" kern="0">
              <a:solidFill>
                <a:prstClr val="white"/>
              </a:solidFill>
              <a:latin typeface="微软雅黑" panose="020B0503020204020204" pitchFamily="34" charset="-122"/>
              <a:ea typeface="微软雅黑" panose="020B0503020204020204" pitchFamily="34" charset="-122"/>
            </a:endParaRPr>
          </a:p>
        </p:txBody>
      </p:sp>
      <p:sp>
        <p:nvSpPr>
          <p:cNvPr id="42" name="矩形 9"/>
          <p:cNvSpPr/>
          <p:nvPr/>
        </p:nvSpPr>
        <p:spPr>
          <a:xfrm>
            <a:off x="2308251" y="3738221"/>
            <a:ext cx="2131648" cy="1348167"/>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rgbClr val="757376"/>
          </a:solid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sp>
        <p:nvSpPr>
          <p:cNvPr id="43" name="矩形 9"/>
          <p:cNvSpPr/>
          <p:nvPr/>
        </p:nvSpPr>
        <p:spPr>
          <a:xfrm flipV="1">
            <a:off x="4153202" y="1593130"/>
            <a:ext cx="2131648" cy="1348167"/>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tx1"/>
          </a:solid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sp>
        <p:nvSpPr>
          <p:cNvPr id="44" name="矩形 9"/>
          <p:cNvSpPr/>
          <p:nvPr/>
        </p:nvSpPr>
        <p:spPr>
          <a:xfrm>
            <a:off x="5959943" y="3738221"/>
            <a:ext cx="2131648" cy="1348167"/>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4">
              <a:lumMod val="75000"/>
            </a:schemeClr>
          </a:solid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sp>
        <p:nvSpPr>
          <p:cNvPr id="45" name="矩形 9"/>
          <p:cNvSpPr/>
          <p:nvPr/>
        </p:nvSpPr>
        <p:spPr>
          <a:xfrm flipV="1">
            <a:off x="7784534" y="1593130"/>
            <a:ext cx="2131648" cy="1348167"/>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rgbClr val="757376"/>
          </a:solid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362880">
              <a:defRPr/>
            </a:pPr>
            <a:endParaRPr kumimoji="1" lang="zh-CN" altLang="en-US" sz="1905" kern="0">
              <a:solidFill>
                <a:prstClr val="white"/>
              </a:solidFill>
              <a:latin typeface="微软雅黑" panose="020B0503020204020204" pitchFamily="34" charset="-122"/>
              <a:ea typeface="微软雅黑" panose="020B0503020204020204" pitchFamily="34" charset="-122"/>
            </a:endParaRPr>
          </a:p>
        </p:txBody>
      </p:sp>
      <p:grpSp>
        <p:nvGrpSpPr>
          <p:cNvPr id="46" name="组 16"/>
          <p:cNvGrpSpPr/>
          <p:nvPr/>
        </p:nvGrpSpPr>
        <p:grpSpPr>
          <a:xfrm>
            <a:off x="4247648" y="1844906"/>
            <a:ext cx="1964057" cy="723786"/>
            <a:chOff x="3560787" y="669460"/>
            <a:chExt cx="1972706" cy="726973"/>
          </a:xfrm>
        </p:grpSpPr>
        <p:sp>
          <p:nvSpPr>
            <p:cNvPr id="47" name="文本框 8"/>
            <p:cNvSpPr txBox="1"/>
            <p:nvPr/>
          </p:nvSpPr>
          <p:spPr>
            <a:xfrm>
              <a:off x="3560788" y="977237"/>
              <a:ext cx="1972705" cy="419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smtClean="0">
                  <a:solidFill>
                    <a:srgbClr val="FFFFFF"/>
                  </a:solidFill>
                  <a:latin typeface="微软雅黑" panose="020B0503020204020204" pitchFamily="34" charset="-122"/>
                  <a:ea typeface="微软雅黑" panose="020B0503020204020204" pitchFamily="34" charset="-122"/>
                </a:rPr>
                <a:t>黑暗中探索</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3560787" y="669460"/>
              <a:ext cx="552574" cy="313640"/>
            </a:xfrm>
            <a:prstGeom prst="rect">
              <a:avLst/>
            </a:prstGeom>
          </p:spPr>
          <p:txBody>
            <a:bodyPr wrap="none">
              <a:spAutoFit/>
            </a:bodyPr>
            <a:lstStyle/>
            <a:p>
              <a:pPr defTabSz="362880"/>
              <a:r>
                <a:rPr lang="zh-CN" altLang="en-US" sz="1429" b="1" dirty="0">
                  <a:solidFill>
                    <a:srgbClr val="FFFFFF"/>
                  </a:solidFill>
                  <a:latin typeface="微软雅黑" panose="020B0503020204020204" pitchFamily="34" charset="-122"/>
                  <a:ea typeface="微软雅黑" panose="020B0503020204020204" pitchFamily="34" charset="-122"/>
                </a:rPr>
                <a:t>开发</a:t>
              </a:r>
            </a:p>
          </p:txBody>
        </p:sp>
      </p:grpSp>
      <p:grpSp>
        <p:nvGrpSpPr>
          <p:cNvPr id="49" name="组 19"/>
          <p:cNvGrpSpPr/>
          <p:nvPr/>
        </p:nvGrpSpPr>
        <p:grpSpPr>
          <a:xfrm>
            <a:off x="2391039" y="4055469"/>
            <a:ext cx="2270587" cy="723786"/>
            <a:chOff x="3560787" y="669460"/>
            <a:chExt cx="2280586" cy="726973"/>
          </a:xfrm>
        </p:grpSpPr>
        <p:sp>
          <p:nvSpPr>
            <p:cNvPr id="50" name="文本框 8"/>
            <p:cNvSpPr txBox="1"/>
            <p:nvPr/>
          </p:nvSpPr>
          <p:spPr>
            <a:xfrm>
              <a:off x="3560787" y="977237"/>
              <a:ext cx="2280586" cy="419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smtClean="0">
                  <a:solidFill>
                    <a:srgbClr val="FFFFFF"/>
                  </a:solidFill>
                  <a:latin typeface="微软雅黑" panose="020B0503020204020204" pitchFamily="34" charset="-122"/>
                  <a:ea typeface="微软雅黑" panose="020B0503020204020204" pitchFamily="34" charset="-122"/>
                </a:rPr>
                <a:t>组队开始</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60787" y="669460"/>
              <a:ext cx="552574" cy="313640"/>
            </a:xfrm>
            <a:prstGeom prst="rect">
              <a:avLst/>
            </a:prstGeom>
          </p:spPr>
          <p:txBody>
            <a:bodyPr wrap="none">
              <a:spAutoFit/>
            </a:bodyPr>
            <a:lstStyle/>
            <a:p>
              <a:pPr defTabSz="362880"/>
              <a:r>
                <a:rPr lang="zh-CN" altLang="en-US" sz="1429" b="1" dirty="0">
                  <a:solidFill>
                    <a:srgbClr val="FFFFFF"/>
                  </a:solidFill>
                  <a:latin typeface="微软雅黑" panose="020B0503020204020204" pitchFamily="34" charset="-122"/>
                  <a:ea typeface="微软雅黑" panose="020B0503020204020204" pitchFamily="34" charset="-122"/>
                </a:rPr>
                <a:t>孵化</a:t>
              </a:r>
            </a:p>
          </p:txBody>
        </p:sp>
      </p:grpSp>
      <p:grpSp>
        <p:nvGrpSpPr>
          <p:cNvPr id="52" name="组 22"/>
          <p:cNvGrpSpPr/>
          <p:nvPr/>
        </p:nvGrpSpPr>
        <p:grpSpPr>
          <a:xfrm>
            <a:off x="6069407" y="4055469"/>
            <a:ext cx="1964057" cy="723785"/>
            <a:chOff x="3560787" y="669460"/>
            <a:chExt cx="1972706" cy="726972"/>
          </a:xfrm>
        </p:grpSpPr>
        <p:sp>
          <p:nvSpPr>
            <p:cNvPr id="53" name="文本框 8"/>
            <p:cNvSpPr txBox="1"/>
            <p:nvPr/>
          </p:nvSpPr>
          <p:spPr>
            <a:xfrm>
              <a:off x="3560788" y="977237"/>
              <a:ext cx="1972705" cy="419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rgbClr val="FFFFFF"/>
                  </a:solidFill>
                  <a:latin typeface="微软雅黑" panose="020B0503020204020204" pitchFamily="34" charset="-122"/>
                  <a:ea typeface="微软雅黑" panose="020B0503020204020204" pitchFamily="34" charset="-122"/>
                </a:rPr>
                <a:t>渐入佳境</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54" name="矩形 53"/>
            <p:cNvSpPr/>
            <p:nvPr/>
          </p:nvSpPr>
          <p:spPr>
            <a:xfrm>
              <a:off x="3560787" y="669460"/>
              <a:ext cx="311064" cy="313640"/>
            </a:xfrm>
            <a:prstGeom prst="rect">
              <a:avLst/>
            </a:prstGeom>
          </p:spPr>
          <p:txBody>
            <a:bodyPr wrap="none">
              <a:spAutoFit/>
            </a:bodyPr>
            <a:lstStyle/>
            <a:p>
              <a:pPr defTabSz="362880"/>
              <a:r>
                <a:rPr lang="en-US" altLang="zh-CN" sz="1429" b="1" dirty="0">
                  <a:solidFill>
                    <a:srgbClr val="FFFFFF"/>
                  </a:solidFill>
                  <a:latin typeface="微软雅黑" panose="020B0503020204020204" pitchFamily="34" charset="-122"/>
                  <a:ea typeface="微软雅黑" panose="020B0503020204020204" pitchFamily="34" charset="-122"/>
                </a:rPr>
                <a:t>α</a:t>
              </a:r>
              <a:endParaRPr lang="zh-CN" altLang="en-US" sz="1429" b="1" dirty="0">
                <a:solidFill>
                  <a:srgbClr val="FFFFFF"/>
                </a:solidFill>
                <a:latin typeface="微软雅黑" panose="020B0503020204020204" pitchFamily="34" charset="-122"/>
                <a:ea typeface="微软雅黑" panose="020B0503020204020204" pitchFamily="34" charset="-122"/>
              </a:endParaRPr>
            </a:p>
          </p:txBody>
        </p:sp>
      </p:grpSp>
      <p:grpSp>
        <p:nvGrpSpPr>
          <p:cNvPr id="55" name="组 25"/>
          <p:cNvGrpSpPr/>
          <p:nvPr/>
        </p:nvGrpSpPr>
        <p:grpSpPr>
          <a:xfrm>
            <a:off x="7853109" y="1844906"/>
            <a:ext cx="1964057" cy="723786"/>
            <a:chOff x="3560787" y="669460"/>
            <a:chExt cx="1972706" cy="726973"/>
          </a:xfrm>
        </p:grpSpPr>
        <p:sp>
          <p:nvSpPr>
            <p:cNvPr id="56" name="文本框 8"/>
            <p:cNvSpPr txBox="1"/>
            <p:nvPr/>
          </p:nvSpPr>
          <p:spPr>
            <a:xfrm>
              <a:off x="3560788" y="977237"/>
              <a:ext cx="1972705" cy="419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smtClean="0">
                  <a:solidFill>
                    <a:srgbClr val="FFFFFF"/>
                  </a:solidFill>
                  <a:latin typeface="微软雅黑" panose="020B0503020204020204" pitchFamily="34" charset="-122"/>
                  <a:ea typeface="微软雅黑" panose="020B0503020204020204" pitchFamily="34" charset="-122"/>
                </a:rPr>
                <a:t>冲刺</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57" name="矩形 56"/>
            <p:cNvSpPr/>
            <p:nvPr/>
          </p:nvSpPr>
          <p:spPr>
            <a:xfrm>
              <a:off x="3560787" y="669460"/>
              <a:ext cx="307844" cy="313640"/>
            </a:xfrm>
            <a:prstGeom prst="rect">
              <a:avLst/>
            </a:prstGeom>
          </p:spPr>
          <p:txBody>
            <a:bodyPr wrap="none">
              <a:spAutoFit/>
            </a:bodyPr>
            <a:lstStyle/>
            <a:p>
              <a:pPr defTabSz="362880"/>
              <a:r>
                <a:rPr lang="en-US" altLang="zh-CN" sz="1429" b="1" dirty="0" smtClean="0">
                  <a:solidFill>
                    <a:srgbClr val="FFFFFF"/>
                  </a:solidFill>
                  <a:latin typeface="微软雅黑" panose="020B0503020204020204" pitchFamily="34" charset="-122"/>
                  <a:ea typeface="微软雅黑" panose="020B0503020204020204" pitchFamily="34" charset="-122"/>
                </a:rPr>
                <a:t>β</a:t>
              </a:r>
              <a:endParaRPr lang="zh-CN" altLang="en-US" sz="1429" b="1" dirty="0">
                <a:solidFill>
                  <a:srgbClr val="FFFFFF"/>
                </a:solidFill>
                <a:latin typeface="微软雅黑" panose="020B0503020204020204" pitchFamily="34" charset="-122"/>
                <a:ea typeface="微软雅黑" panose="020B0503020204020204" pitchFamily="34" charset="-122"/>
              </a:endParaRPr>
            </a:p>
          </p:txBody>
        </p:sp>
      </p:grpSp>
      <p:sp>
        <p:nvSpPr>
          <p:cNvPr id="58" name="文本框 28"/>
          <p:cNvSpPr txBox="1"/>
          <p:nvPr/>
        </p:nvSpPr>
        <p:spPr>
          <a:xfrm>
            <a:off x="2120685" y="2883036"/>
            <a:ext cx="1120820" cy="312265"/>
          </a:xfrm>
          <a:prstGeom prst="rect">
            <a:avLst/>
          </a:prstGeom>
          <a:noFill/>
        </p:spPr>
        <p:txBody>
          <a:bodyPr wrap="none" rtlCol="0">
            <a:spAutoFit/>
          </a:bodyPr>
          <a:lstStyle/>
          <a:p>
            <a:pPr algn="ctr" defTabSz="362880"/>
            <a:r>
              <a:rPr kumimoji="1" lang="en-US" altLang="zh-CN" sz="1429" b="1" dirty="0" smtClean="0">
                <a:solidFill>
                  <a:prstClr val="black"/>
                </a:solidFill>
                <a:latin typeface="微软雅黑" panose="020B0503020204020204" pitchFamily="34" charset="-122"/>
                <a:ea typeface="微软雅黑" panose="020B0503020204020204" pitchFamily="34" charset="-122"/>
              </a:rPr>
              <a:t>9/22-9/27</a:t>
            </a:r>
            <a:endParaRPr kumimoji="1" lang="zh-CN" altLang="en-US" sz="1429" b="1" dirty="0">
              <a:solidFill>
                <a:prstClr val="black"/>
              </a:solidFill>
              <a:latin typeface="微软雅黑" panose="020B0503020204020204" pitchFamily="34" charset="-122"/>
              <a:ea typeface="微软雅黑" panose="020B0503020204020204" pitchFamily="34" charset="-122"/>
            </a:endParaRPr>
          </a:p>
        </p:txBody>
      </p:sp>
      <p:sp>
        <p:nvSpPr>
          <p:cNvPr id="59" name="文本框 29"/>
          <p:cNvSpPr txBox="1"/>
          <p:nvPr/>
        </p:nvSpPr>
        <p:spPr>
          <a:xfrm>
            <a:off x="3915509" y="3438988"/>
            <a:ext cx="1234633" cy="312265"/>
          </a:xfrm>
          <a:prstGeom prst="rect">
            <a:avLst/>
          </a:prstGeom>
          <a:noFill/>
        </p:spPr>
        <p:txBody>
          <a:bodyPr wrap="none" rtlCol="0">
            <a:spAutoFit/>
          </a:bodyPr>
          <a:lstStyle/>
          <a:p>
            <a:pPr algn="ctr" defTabSz="362880"/>
            <a:r>
              <a:rPr kumimoji="1" lang="en-US" altLang="zh-CN" sz="1429" b="1" dirty="0" smtClean="0">
                <a:solidFill>
                  <a:prstClr val="black"/>
                </a:solidFill>
                <a:latin typeface="微软雅黑" panose="020B0503020204020204" pitchFamily="34" charset="-122"/>
                <a:ea typeface="微软雅黑" panose="020B0503020204020204" pitchFamily="34" charset="-122"/>
              </a:rPr>
              <a:t>9/27-10/13</a:t>
            </a:r>
            <a:endParaRPr kumimoji="1" lang="zh-CN" altLang="en-US" sz="1429" b="1" dirty="0">
              <a:solidFill>
                <a:prstClr val="black"/>
              </a:solidFill>
              <a:latin typeface="微软雅黑" panose="020B0503020204020204" pitchFamily="34" charset="-122"/>
              <a:ea typeface="微软雅黑" panose="020B0503020204020204" pitchFamily="34" charset="-122"/>
            </a:endParaRPr>
          </a:p>
        </p:txBody>
      </p:sp>
      <p:sp>
        <p:nvSpPr>
          <p:cNvPr id="60" name="文本框 30"/>
          <p:cNvSpPr txBox="1"/>
          <p:nvPr/>
        </p:nvSpPr>
        <p:spPr>
          <a:xfrm>
            <a:off x="5659463" y="2892594"/>
            <a:ext cx="1348446" cy="312265"/>
          </a:xfrm>
          <a:prstGeom prst="rect">
            <a:avLst/>
          </a:prstGeom>
          <a:noFill/>
        </p:spPr>
        <p:txBody>
          <a:bodyPr wrap="none" rtlCol="0">
            <a:spAutoFit/>
          </a:bodyPr>
          <a:lstStyle/>
          <a:p>
            <a:pPr algn="ctr" defTabSz="362880"/>
            <a:r>
              <a:rPr kumimoji="1" lang="en-US" altLang="zh-CN" sz="1429" b="1" dirty="0" smtClean="0">
                <a:solidFill>
                  <a:prstClr val="black"/>
                </a:solidFill>
                <a:latin typeface="微软雅黑" panose="020B0503020204020204" pitchFamily="34" charset="-122"/>
                <a:ea typeface="微软雅黑" panose="020B0503020204020204" pitchFamily="34" charset="-122"/>
              </a:rPr>
              <a:t>10/13-11/18</a:t>
            </a:r>
            <a:endParaRPr kumimoji="1" lang="zh-CN" altLang="en-US" sz="1429" b="1" dirty="0">
              <a:solidFill>
                <a:prstClr val="black"/>
              </a:solidFill>
              <a:latin typeface="微软雅黑" panose="020B0503020204020204" pitchFamily="34" charset="-122"/>
              <a:ea typeface="微软雅黑" panose="020B0503020204020204" pitchFamily="34" charset="-122"/>
            </a:endParaRPr>
          </a:p>
        </p:txBody>
      </p:sp>
      <p:sp>
        <p:nvSpPr>
          <p:cNvPr id="61" name="文本框 31"/>
          <p:cNvSpPr txBox="1"/>
          <p:nvPr/>
        </p:nvSpPr>
        <p:spPr>
          <a:xfrm>
            <a:off x="7493113" y="3442353"/>
            <a:ext cx="1348446" cy="312265"/>
          </a:xfrm>
          <a:prstGeom prst="rect">
            <a:avLst/>
          </a:prstGeom>
          <a:noFill/>
        </p:spPr>
        <p:txBody>
          <a:bodyPr wrap="none" rtlCol="0">
            <a:spAutoFit/>
          </a:bodyPr>
          <a:lstStyle/>
          <a:p>
            <a:pPr algn="ctr" defTabSz="362880"/>
            <a:r>
              <a:rPr kumimoji="1" lang="en-US" altLang="zh-CN" sz="1429" b="1" dirty="0" smtClean="0">
                <a:solidFill>
                  <a:prstClr val="black"/>
                </a:solidFill>
                <a:latin typeface="微软雅黑" panose="020B0503020204020204" pitchFamily="34" charset="-122"/>
                <a:ea typeface="微软雅黑" panose="020B0503020204020204" pitchFamily="34" charset="-122"/>
              </a:rPr>
              <a:t>11/18-12/01</a:t>
            </a:r>
            <a:endParaRPr kumimoji="1" lang="zh-CN" altLang="en-US" sz="1429"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045455"/>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86721" y="347958"/>
            <a:ext cx="1415772" cy="584775"/>
          </a:xfrm>
          <a:prstGeom prst="rect">
            <a:avLst/>
          </a:prstGeom>
          <a:noFill/>
        </p:spPr>
        <p:txBody>
          <a:bodyPr wrap="none" rtlCol="0">
            <a:spAutoFit/>
            <a:scene3d>
              <a:camera prst="orthographicFront"/>
              <a:lightRig rig="threePt" dir="t"/>
            </a:scene3d>
            <a:sp3d contourW="12700"/>
          </a:bodyPr>
          <a:lstStyle/>
          <a:p>
            <a:r>
              <a:rPr lang="zh-CN" altLang="en-US" sz="3200" b="1" dirty="0" smtClean="0">
                <a:solidFill>
                  <a:schemeClr val="accent6"/>
                </a:solidFill>
              </a:rPr>
              <a:t>博客园</a:t>
            </a:r>
            <a:endParaRPr lang="zh-CN" altLang="en-US" sz="3200" b="1" dirty="0">
              <a:solidFill>
                <a:schemeClr val="accent6"/>
              </a:solidFill>
            </a:endParaRPr>
          </a:p>
        </p:txBody>
      </p:sp>
      <p:sp>
        <p:nvSpPr>
          <p:cNvPr id="14" name="文本框 13"/>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15" name="直接连接符 14"/>
          <p:cNvCxnSpPr>
            <a:cxnSpLocks/>
          </p:cNvCxnSpPr>
          <p:nvPr/>
        </p:nvCxnSpPr>
        <p:spPr>
          <a:xfrm>
            <a:off x="884295" y="1503473"/>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2063939" y="4777432"/>
            <a:ext cx="8523809" cy="619048"/>
          </a:xfrm>
          <a:prstGeom prst="rect">
            <a:avLst/>
          </a:prstGeom>
        </p:spPr>
      </p:pic>
      <p:pic>
        <p:nvPicPr>
          <p:cNvPr id="10" name="图片 9"/>
          <p:cNvPicPr>
            <a:picLocks noChangeAspect="1"/>
          </p:cNvPicPr>
          <p:nvPr/>
        </p:nvPicPr>
        <p:blipFill>
          <a:blip r:embed="rId4"/>
          <a:stretch>
            <a:fillRect/>
          </a:stretch>
        </p:blipFill>
        <p:spPr>
          <a:xfrm>
            <a:off x="2063939" y="5680062"/>
            <a:ext cx="8523809" cy="636066"/>
          </a:xfrm>
          <a:prstGeom prst="rect">
            <a:avLst/>
          </a:prstGeom>
        </p:spPr>
      </p:pic>
      <p:pic>
        <p:nvPicPr>
          <p:cNvPr id="11" name="图片 10"/>
          <p:cNvPicPr>
            <a:picLocks noChangeAspect="1"/>
          </p:cNvPicPr>
          <p:nvPr/>
        </p:nvPicPr>
        <p:blipFill>
          <a:blip r:embed="rId5"/>
          <a:stretch>
            <a:fillRect/>
          </a:stretch>
        </p:blipFill>
        <p:spPr>
          <a:xfrm>
            <a:off x="2063940" y="3772071"/>
            <a:ext cx="8514286" cy="628571"/>
          </a:xfrm>
          <a:prstGeom prst="rect">
            <a:avLst/>
          </a:prstGeom>
        </p:spPr>
      </p:pic>
      <p:pic>
        <p:nvPicPr>
          <p:cNvPr id="12" name="图片 11"/>
          <p:cNvPicPr>
            <a:picLocks noChangeAspect="1"/>
          </p:cNvPicPr>
          <p:nvPr/>
        </p:nvPicPr>
        <p:blipFill>
          <a:blip r:embed="rId6"/>
          <a:stretch>
            <a:fillRect/>
          </a:stretch>
        </p:blipFill>
        <p:spPr>
          <a:xfrm>
            <a:off x="2063940" y="2869442"/>
            <a:ext cx="8523809" cy="628571"/>
          </a:xfrm>
          <a:prstGeom prst="rect">
            <a:avLst/>
          </a:prstGeom>
        </p:spPr>
      </p:pic>
      <p:pic>
        <p:nvPicPr>
          <p:cNvPr id="16" name="图片 15"/>
          <p:cNvPicPr>
            <a:picLocks noChangeAspect="1"/>
          </p:cNvPicPr>
          <p:nvPr/>
        </p:nvPicPr>
        <p:blipFill>
          <a:blip r:embed="rId7"/>
          <a:stretch>
            <a:fillRect/>
          </a:stretch>
        </p:blipFill>
        <p:spPr>
          <a:xfrm>
            <a:off x="2063940" y="2090146"/>
            <a:ext cx="8523809" cy="619048"/>
          </a:xfrm>
          <a:prstGeom prst="rect">
            <a:avLst/>
          </a:prstGeom>
        </p:spPr>
      </p:pic>
      <p:pic>
        <p:nvPicPr>
          <p:cNvPr id="17" name="图片 16"/>
          <p:cNvPicPr>
            <a:picLocks noChangeAspect="1"/>
          </p:cNvPicPr>
          <p:nvPr/>
        </p:nvPicPr>
        <p:blipFill>
          <a:blip r:embed="rId8"/>
          <a:stretch>
            <a:fillRect/>
          </a:stretch>
        </p:blipFill>
        <p:spPr>
          <a:xfrm>
            <a:off x="2063939" y="1347167"/>
            <a:ext cx="8514965" cy="590476"/>
          </a:xfrm>
          <a:prstGeom prst="rect">
            <a:avLst/>
          </a:prstGeom>
        </p:spPr>
      </p:pic>
    </p:spTree>
    <p:extLst>
      <p:ext uri="{BB962C8B-B14F-4D97-AF65-F5344CB8AC3E}">
        <p14:creationId xmlns:p14="http://schemas.microsoft.com/office/powerpoint/2010/main" val="1141318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screen">
            <a:grayscl/>
            <a:extLst>
              <a:ext uri="{28A0092B-C50C-407E-A947-70E740481C1C}">
                <a14:useLocalDpi xmlns:a14="http://schemas.microsoft.com/office/drawing/2010/main"/>
              </a:ext>
            </a:extLst>
          </a:blip>
          <a:srcRect/>
          <a:stretch>
            <a:fillRect/>
          </a:stretch>
        </p:blipFill>
        <p:spPr/>
      </p:pic>
      <p:sp>
        <p:nvSpPr>
          <p:cNvPr id="4" name="矩形 3"/>
          <p:cNvSpPr/>
          <p:nvPr/>
        </p:nvSpPr>
        <p:spPr>
          <a:xfrm>
            <a:off x="5270500" y="1089025"/>
            <a:ext cx="6046788" cy="4679952"/>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38968" y="2190546"/>
            <a:ext cx="1210588" cy="1200329"/>
          </a:xfrm>
          <a:prstGeom prst="rect">
            <a:avLst/>
          </a:prstGeom>
          <a:noFill/>
        </p:spPr>
        <p:txBody>
          <a:bodyPr wrap="none" rtlCol="0">
            <a:spAutoFit/>
            <a:scene3d>
              <a:camera prst="orthographicFront"/>
              <a:lightRig rig="threePt" dir="t"/>
            </a:scene3d>
            <a:sp3d contourW="12700"/>
          </a:bodyPr>
          <a:lstStyle/>
          <a:p>
            <a:pPr algn="ctr"/>
            <a:r>
              <a:rPr lang="en-US" altLang="zh-CN" sz="7200" b="1" dirty="0">
                <a:solidFill>
                  <a:schemeClr val="bg1"/>
                </a:solidFill>
              </a:rPr>
              <a:t>01</a:t>
            </a:r>
            <a:endParaRPr lang="zh-CN" altLang="en-US" sz="7200" b="1" dirty="0">
              <a:solidFill>
                <a:schemeClr val="bg1"/>
              </a:solidFill>
            </a:endParaRPr>
          </a:p>
        </p:txBody>
      </p:sp>
      <p:cxnSp>
        <p:nvCxnSpPr>
          <p:cNvPr id="11" name="直接连接符 10"/>
          <p:cNvCxnSpPr>
            <a:cxnSpLocks/>
          </p:cNvCxnSpPr>
          <p:nvPr/>
        </p:nvCxnSpPr>
        <p:spPr>
          <a:xfrm>
            <a:off x="6586595" y="3390875"/>
            <a:ext cx="8982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481496" y="3549948"/>
            <a:ext cx="2031325" cy="461665"/>
          </a:xfrm>
          <a:prstGeom prst="rect">
            <a:avLst/>
          </a:prstGeom>
          <a:noFill/>
        </p:spPr>
        <p:txBody>
          <a:bodyPr wrap="none" rtlCol="0">
            <a:spAutoFit/>
            <a:scene3d>
              <a:camera prst="orthographicFront"/>
              <a:lightRig rig="threePt" dir="t"/>
            </a:scene3d>
            <a:sp3d contourW="12700"/>
          </a:bodyPr>
          <a:lstStyle/>
          <a:p>
            <a:r>
              <a:rPr lang="zh-CN" altLang="en-US" sz="2400" dirty="0" smtClean="0">
                <a:solidFill>
                  <a:schemeClr val="bg1"/>
                </a:solidFill>
              </a:rPr>
              <a:t>项目完成情况</a:t>
            </a:r>
            <a:endParaRPr lang="zh-CN" altLang="en-US" sz="2400" dirty="0">
              <a:solidFill>
                <a:schemeClr val="bg1"/>
              </a:solidFill>
            </a:endParaRPr>
          </a:p>
        </p:txBody>
      </p:sp>
      <p:sp>
        <p:nvSpPr>
          <p:cNvPr id="14" name="文本框 13"/>
          <p:cNvSpPr txBox="1"/>
          <p:nvPr/>
        </p:nvSpPr>
        <p:spPr>
          <a:xfrm>
            <a:off x="6481496" y="4090627"/>
            <a:ext cx="4234401"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accent4">
                    <a:lumMod val="40000"/>
                    <a:lumOff val="60000"/>
                  </a:schemeClr>
                </a:solidFill>
              </a:rPr>
              <a:t>Powered by your code my hair</a:t>
            </a:r>
          </a:p>
        </p:txBody>
      </p:sp>
    </p:spTree>
    <p:extLst>
      <p:ext uri="{BB962C8B-B14F-4D97-AF65-F5344CB8AC3E}">
        <p14:creationId xmlns:p14="http://schemas.microsoft.com/office/powerpoint/2010/main" val="6500738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14" presetClass="entr" presetSubtype="1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86721" y="347958"/>
            <a:ext cx="2943434" cy="584775"/>
          </a:xfrm>
          <a:prstGeom prst="rect">
            <a:avLst/>
          </a:prstGeom>
          <a:noFill/>
        </p:spPr>
        <p:txBody>
          <a:bodyPr wrap="none" rtlCol="0">
            <a:spAutoFit/>
            <a:scene3d>
              <a:camera prst="orthographicFront"/>
              <a:lightRig rig="threePt" dir="t"/>
            </a:scene3d>
            <a:sp3d contourW="12700"/>
          </a:bodyPr>
          <a:lstStyle/>
          <a:p>
            <a:r>
              <a:rPr lang="el-GR" altLang="zh-CN" sz="3200" b="1" dirty="0" smtClean="0">
                <a:solidFill>
                  <a:schemeClr val="accent6"/>
                </a:solidFill>
              </a:rPr>
              <a:t>Β</a:t>
            </a:r>
            <a:r>
              <a:rPr lang="zh-CN" altLang="en-US" sz="3200" b="1" dirty="0" smtClean="0">
                <a:solidFill>
                  <a:schemeClr val="accent6"/>
                </a:solidFill>
              </a:rPr>
              <a:t>冲刺完成情况</a:t>
            </a:r>
            <a:endParaRPr lang="zh-CN" altLang="en-US" sz="3200" b="1" dirty="0">
              <a:solidFill>
                <a:schemeClr val="accent6"/>
              </a:solidFill>
            </a:endParaRPr>
          </a:p>
        </p:txBody>
      </p:sp>
      <p:sp>
        <p:nvSpPr>
          <p:cNvPr id="14" name="文本框 13"/>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15" name="直接连接符 14"/>
          <p:cNvCxnSpPr>
            <a:cxnSpLocks/>
          </p:cNvCxnSpPr>
          <p:nvPr/>
        </p:nvCxnSpPr>
        <p:spPr>
          <a:xfrm>
            <a:off x="884295" y="1503473"/>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533639" y="2136443"/>
            <a:ext cx="4410075" cy="2667000"/>
          </a:xfrm>
          <a:prstGeom prst="rect">
            <a:avLst/>
          </a:prstGeom>
        </p:spPr>
      </p:pic>
      <p:pic>
        <p:nvPicPr>
          <p:cNvPr id="3" name="图片 2"/>
          <p:cNvPicPr>
            <a:picLocks noChangeAspect="1"/>
          </p:cNvPicPr>
          <p:nvPr/>
        </p:nvPicPr>
        <p:blipFill>
          <a:blip r:embed="rId4"/>
          <a:stretch>
            <a:fillRect/>
          </a:stretch>
        </p:blipFill>
        <p:spPr>
          <a:xfrm>
            <a:off x="5830011" y="2136443"/>
            <a:ext cx="5581650" cy="3152775"/>
          </a:xfrm>
          <a:prstGeom prst="rect">
            <a:avLst/>
          </a:prstGeom>
        </p:spPr>
      </p:pic>
    </p:spTree>
    <p:extLst>
      <p:ext uri="{BB962C8B-B14F-4D97-AF65-F5344CB8AC3E}">
        <p14:creationId xmlns:p14="http://schemas.microsoft.com/office/powerpoint/2010/main" val="3232546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screen">
            <a:grayscl/>
            <a:extLst>
              <a:ext uri="{28A0092B-C50C-407E-A947-70E740481C1C}">
                <a14:useLocalDpi xmlns:a14="http://schemas.microsoft.com/office/drawing/2010/main"/>
              </a:ext>
            </a:extLst>
          </a:blip>
          <a:srcRect/>
          <a:stretch>
            <a:fillRect/>
          </a:stretch>
        </p:blipFill>
        <p:spPr/>
      </p:pic>
      <p:sp>
        <p:nvSpPr>
          <p:cNvPr id="4" name="矩形 3"/>
          <p:cNvSpPr/>
          <p:nvPr/>
        </p:nvSpPr>
        <p:spPr>
          <a:xfrm>
            <a:off x="5270500" y="1089025"/>
            <a:ext cx="6046788" cy="4679952"/>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38968" y="2190546"/>
            <a:ext cx="1210588" cy="1200329"/>
          </a:xfrm>
          <a:prstGeom prst="rect">
            <a:avLst/>
          </a:prstGeom>
          <a:noFill/>
        </p:spPr>
        <p:txBody>
          <a:bodyPr wrap="none" rtlCol="0">
            <a:spAutoFit/>
            <a:scene3d>
              <a:camera prst="orthographicFront"/>
              <a:lightRig rig="threePt" dir="t"/>
            </a:scene3d>
            <a:sp3d contourW="12700"/>
          </a:bodyPr>
          <a:lstStyle/>
          <a:p>
            <a:pPr algn="ctr"/>
            <a:r>
              <a:rPr lang="en-US" altLang="zh-CN" sz="7200" b="1" dirty="0">
                <a:solidFill>
                  <a:schemeClr val="bg1"/>
                </a:solidFill>
              </a:rPr>
              <a:t>05</a:t>
            </a:r>
            <a:endParaRPr lang="zh-CN" altLang="en-US" sz="7200" b="1" dirty="0">
              <a:solidFill>
                <a:schemeClr val="bg1"/>
              </a:solidFill>
            </a:endParaRPr>
          </a:p>
        </p:txBody>
      </p:sp>
      <p:cxnSp>
        <p:nvCxnSpPr>
          <p:cNvPr id="11" name="直接连接符 10"/>
          <p:cNvCxnSpPr>
            <a:cxnSpLocks/>
          </p:cNvCxnSpPr>
          <p:nvPr/>
        </p:nvCxnSpPr>
        <p:spPr>
          <a:xfrm>
            <a:off x="6586595" y="3390875"/>
            <a:ext cx="8982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481496" y="3549948"/>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smtClean="0">
                <a:solidFill>
                  <a:schemeClr val="bg1"/>
                </a:solidFill>
              </a:rPr>
              <a:t>演示环节</a:t>
            </a:r>
            <a:endParaRPr lang="zh-CN" altLang="en-US" sz="2400" dirty="0">
              <a:solidFill>
                <a:schemeClr val="bg1"/>
              </a:solidFill>
            </a:endParaRPr>
          </a:p>
        </p:txBody>
      </p:sp>
      <p:sp>
        <p:nvSpPr>
          <p:cNvPr id="14" name="文本框 13">
            <a:hlinkClick r:id="rId4"/>
          </p:cNvPr>
          <p:cNvSpPr txBox="1"/>
          <p:nvPr/>
        </p:nvSpPr>
        <p:spPr>
          <a:xfrm>
            <a:off x="6481496" y="4090627"/>
            <a:ext cx="4234401" cy="276999"/>
          </a:xfrm>
          <a:prstGeom prst="rect">
            <a:avLst/>
          </a:prstGeom>
          <a:noFill/>
        </p:spPr>
        <p:txBody>
          <a:bodyPr wrap="square" rtlCol="0">
            <a:spAutoFit/>
            <a:scene3d>
              <a:camera prst="orthographicFront"/>
              <a:lightRig rig="threePt" dir="t"/>
            </a:scene3d>
            <a:sp3d contourW="12700"/>
          </a:bodyPr>
          <a:lstStyle/>
          <a:p>
            <a:r>
              <a:rPr lang="en-US" altLang="zh-CN" sz="1200" dirty="0">
                <a:hlinkClick r:id="rId4"/>
              </a:rPr>
              <a:t>http://49.235.8.42:8081/</a:t>
            </a:r>
            <a:endParaRPr lang="en-US" altLang="zh-CN" sz="1200" dirty="0">
              <a:solidFill>
                <a:schemeClr val="accent4">
                  <a:lumMod val="40000"/>
                  <a:lumOff val="60000"/>
                </a:schemeClr>
              </a:solidFill>
            </a:endParaRPr>
          </a:p>
        </p:txBody>
      </p:sp>
    </p:spTree>
    <p:extLst>
      <p:ext uri="{BB962C8B-B14F-4D97-AF65-F5344CB8AC3E}">
        <p14:creationId xmlns:p14="http://schemas.microsoft.com/office/powerpoint/2010/main" val="3018047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14" presetClass="entr" presetSubtype="1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矩形 3"/>
          <p:cNvSpPr/>
          <p:nvPr/>
        </p:nvSpPr>
        <p:spPr>
          <a:xfrm>
            <a:off x="482600" y="482600"/>
            <a:ext cx="312058" cy="312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82600" y="6063342"/>
            <a:ext cx="312058" cy="312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397342" y="482600"/>
            <a:ext cx="312058" cy="312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397342" y="6063342"/>
            <a:ext cx="312058" cy="312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8629" y="638629"/>
            <a:ext cx="10914742" cy="558074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30828" y="1700761"/>
            <a:ext cx="1673856" cy="1323439"/>
          </a:xfrm>
          <a:prstGeom prst="rect">
            <a:avLst/>
          </a:prstGeom>
          <a:noFill/>
        </p:spPr>
        <p:txBody>
          <a:bodyPr wrap="none" rtlCol="0">
            <a:spAutoFit/>
            <a:scene3d>
              <a:camera prst="orthographicFront"/>
              <a:lightRig rig="threePt" dir="t"/>
            </a:scene3d>
            <a:sp3d contourW="12700"/>
          </a:bodyPr>
          <a:lstStyle/>
          <a:p>
            <a:r>
              <a:rPr lang="en-US" altLang="zh-CN" sz="8000" dirty="0" smtClean="0">
                <a:solidFill>
                  <a:schemeClr val="accent6"/>
                </a:solidFill>
                <a:latin typeface="Agency FB" panose="020B0503020202020204" pitchFamily="34" charset="0"/>
              </a:rPr>
              <a:t>2019</a:t>
            </a:r>
            <a:endParaRPr lang="zh-CN" altLang="en-US" sz="8000" dirty="0">
              <a:solidFill>
                <a:schemeClr val="accent6"/>
              </a:solidFill>
              <a:latin typeface="Agency FB" panose="020B0503020202020204" pitchFamily="34" charset="0"/>
            </a:endParaRPr>
          </a:p>
        </p:txBody>
      </p:sp>
      <p:sp>
        <p:nvSpPr>
          <p:cNvPr id="13" name="文本框 12"/>
          <p:cNvSpPr txBox="1"/>
          <p:nvPr/>
        </p:nvSpPr>
        <p:spPr>
          <a:xfrm>
            <a:off x="1795182" y="2979167"/>
            <a:ext cx="4698722" cy="769441"/>
          </a:xfrm>
          <a:prstGeom prst="rect">
            <a:avLst/>
          </a:prstGeom>
          <a:noFill/>
        </p:spPr>
        <p:txBody>
          <a:bodyPr wrap="none" rtlCol="0">
            <a:spAutoFit/>
          </a:bodyPr>
          <a:lstStyle/>
          <a:p>
            <a:r>
              <a:rPr lang="zh-CN" altLang="en-US" sz="4400" b="1" dirty="0">
                <a:solidFill>
                  <a:schemeClr val="accent6"/>
                </a:solidFill>
              </a:rPr>
              <a:t>感谢您的观看指导</a:t>
            </a:r>
          </a:p>
        </p:txBody>
      </p:sp>
      <p:sp>
        <p:nvSpPr>
          <p:cNvPr id="16" name="文本框 15"/>
          <p:cNvSpPr txBox="1"/>
          <p:nvPr/>
        </p:nvSpPr>
        <p:spPr>
          <a:xfrm>
            <a:off x="1814232" y="3783937"/>
            <a:ext cx="7116589" cy="307777"/>
          </a:xfrm>
          <a:prstGeom prst="rect">
            <a:avLst/>
          </a:prstGeom>
          <a:noFill/>
        </p:spPr>
        <p:txBody>
          <a:bodyPr wrap="square" rtlCol="0">
            <a:spAutoFit/>
            <a:scene3d>
              <a:camera prst="orthographicFront"/>
              <a:lightRig rig="threePt" dir="t"/>
            </a:scene3d>
            <a:sp3d contourW="12700"/>
          </a:bodyPr>
          <a:lstStyle/>
          <a:p>
            <a:r>
              <a:rPr lang="en-US" altLang="zh-CN" sz="1400" dirty="0" smtClean="0">
                <a:solidFill>
                  <a:schemeClr val="accent6"/>
                </a:solidFill>
              </a:rPr>
              <a:t>Your code my hair</a:t>
            </a:r>
            <a:endParaRPr lang="en-US" altLang="zh-CN" sz="1400" dirty="0">
              <a:solidFill>
                <a:schemeClr val="accent6"/>
              </a:solidFill>
            </a:endParaRPr>
          </a:p>
        </p:txBody>
      </p: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4934" y="1006451"/>
            <a:ext cx="457200" cy="457200"/>
          </a:xfrm>
          <a:prstGeom prst="rect">
            <a:avLst/>
          </a:prstGeom>
          <a:effectLst>
            <a:softEdge rad="12700"/>
          </a:effectLst>
        </p:spPr>
      </p:pic>
    </p:spTree>
    <p:extLst>
      <p:ext uri="{BB962C8B-B14F-4D97-AF65-F5344CB8AC3E}">
        <p14:creationId xmlns:p14="http://schemas.microsoft.com/office/powerpoint/2010/main" val="3341080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2500"/>
                            </p:stCondLst>
                            <p:childTnLst>
                              <p:par>
                                <p:cTn id="40" presetID="14" presetClass="entr" presetSubtype="1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randombar(horizontal)">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 grpId="0" animBg="1"/>
      <p:bldP spid="10" grpId="0"/>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smtClean="0">
                <a:solidFill>
                  <a:schemeClr val="accent6"/>
                </a:solidFill>
              </a:rPr>
              <a:t>项目完成情况</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334659"/>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162484" y="2157427"/>
            <a:ext cx="5154804" cy="703489"/>
            <a:chOff x="874713" y="3325188"/>
            <a:chExt cx="5154804" cy="703489"/>
          </a:xfrm>
        </p:grpSpPr>
        <p:sp>
          <p:nvSpPr>
            <p:cNvPr id="14" name="矩形 13"/>
            <p:cNvSpPr/>
            <p:nvPr/>
          </p:nvSpPr>
          <p:spPr>
            <a:xfrm>
              <a:off x="874713" y="3677812"/>
              <a:ext cx="5154804" cy="35086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err="1" smtClean="0">
                  <a:solidFill>
                    <a:schemeClr val="tx1">
                      <a:lumMod val="50000"/>
                      <a:lumOff val="50000"/>
                    </a:schemeClr>
                  </a:solidFill>
                </a:rPr>
                <a:t>Ui</a:t>
              </a:r>
              <a:r>
                <a:rPr lang="zh-CN" altLang="en-US" sz="1400" dirty="0" smtClean="0">
                  <a:solidFill>
                    <a:schemeClr val="tx1">
                      <a:lumMod val="50000"/>
                      <a:lumOff val="50000"/>
                    </a:schemeClr>
                  </a:solidFill>
                </a:rPr>
                <a:t>界面</a:t>
              </a:r>
              <a:r>
                <a:rPr lang="zh-CN" altLang="en-US" sz="1400" dirty="0">
                  <a:solidFill>
                    <a:schemeClr val="tx1">
                      <a:lumMod val="50000"/>
                      <a:lumOff val="50000"/>
                    </a:schemeClr>
                  </a:solidFill>
                </a:rPr>
                <a:t>分</a:t>
              </a:r>
              <a:r>
                <a:rPr lang="zh-CN" altLang="en-US" sz="1400" dirty="0" smtClean="0">
                  <a:solidFill>
                    <a:schemeClr val="tx1">
                      <a:lumMod val="50000"/>
                      <a:lumOff val="50000"/>
                    </a:schemeClr>
                  </a:solidFill>
                </a:rPr>
                <a:t>为前端与后端</a:t>
              </a:r>
              <a:endParaRPr lang="zh-CN" altLang="en-US" sz="1400" dirty="0">
                <a:solidFill>
                  <a:schemeClr val="tx1">
                    <a:lumMod val="50000"/>
                    <a:lumOff val="50000"/>
                  </a:schemeClr>
                </a:solidFill>
              </a:endParaRPr>
            </a:p>
          </p:txBody>
        </p:sp>
        <p:sp>
          <p:nvSpPr>
            <p:cNvPr id="15" name="矩形 14"/>
            <p:cNvSpPr/>
            <p:nvPr/>
          </p:nvSpPr>
          <p:spPr>
            <a:xfrm>
              <a:off x="874713" y="3325188"/>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smtClean="0">
                  <a:solidFill>
                    <a:schemeClr val="tx1">
                      <a:lumMod val="65000"/>
                      <a:lumOff val="35000"/>
                    </a:schemeClr>
                  </a:solidFill>
                </a:rPr>
                <a:t>UI</a:t>
              </a:r>
              <a:r>
                <a:rPr lang="zh-CN" altLang="en-US" b="1" dirty="0" smtClean="0">
                  <a:solidFill>
                    <a:schemeClr val="tx1">
                      <a:lumMod val="65000"/>
                      <a:lumOff val="35000"/>
                    </a:schemeClr>
                  </a:solidFill>
                </a:rPr>
                <a:t>界面</a:t>
              </a:r>
              <a:endParaRPr lang="zh-CN" altLang="en-US" b="1" dirty="0">
                <a:solidFill>
                  <a:schemeClr val="tx1">
                    <a:lumMod val="65000"/>
                    <a:lumOff val="35000"/>
                  </a:schemeClr>
                </a:solidFill>
              </a:endParaRPr>
            </a:p>
          </p:txBody>
        </p:sp>
      </p:grpSp>
      <p:grpSp>
        <p:nvGrpSpPr>
          <p:cNvPr id="16" name="组合 15"/>
          <p:cNvGrpSpPr/>
          <p:nvPr/>
        </p:nvGrpSpPr>
        <p:grpSpPr>
          <a:xfrm>
            <a:off x="6162484" y="3619398"/>
            <a:ext cx="5154804" cy="679701"/>
            <a:chOff x="874713" y="3325188"/>
            <a:chExt cx="5154804" cy="679701"/>
          </a:xfrm>
        </p:grpSpPr>
        <p:sp>
          <p:nvSpPr>
            <p:cNvPr id="17" name="矩形 16"/>
            <p:cNvSpPr/>
            <p:nvPr/>
          </p:nvSpPr>
          <p:spPr>
            <a:xfrm>
              <a:off x="874713" y="3677812"/>
              <a:ext cx="5154804" cy="32707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50000"/>
                      <a:lumOff val="50000"/>
                    </a:schemeClr>
                  </a:solidFill>
                </a:rPr>
                <a:t>功</a:t>
              </a:r>
              <a:r>
                <a:rPr lang="zh-CN" altLang="en-US" sz="1400" dirty="0" smtClean="0">
                  <a:solidFill>
                    <a:schemeClr val="tx1">
                      <a:lumMod val="50000"/>
                      <a:lumOff val="50000"/>
                    </a:schemeClr>
                  </a:solidFill>
                </a:rPr>
                <a:t>能模块分为四大块</a:t>
              </a:r>
              <a:endParaRPr lang="zh-CN" altLang="en-US" sz="1400" dirty="0">
                <a:solidFill>
                  <a:schemeClr val="tx1">
                    <a:lumMod val="50000"/>
                    <a:lumOff val="50000"/>
                  </a:schemeClr>
                </a:solidFill>
              </a:endParaRPr>
            </a:p>
          </p:txBody>
        </p:sp>
        <p:sp>
          <p:nvSpPr>
            <p:cNvPr id="18" name="矩形 17"/>
            <p:cNvSpPr/>
            <p:nvPr/>
          </p:nvSpPr>
          <p:spPr>
            <a:xfrm>
              <a:off x="874713" y="3325188"/>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smtClean="0">
                  <a:solidFill>
                    <a:schemeClr val="accent3"/>
                  </a:solidFill>
                </a:rPr>
                <a:t>功能模块</a:t>
              </a:r>
              <a:endParaRPr lang="zh-CN" altLang="en-US" b="1" dirty="0">
                <a:solidFill>
                  <a:schemeClr val="accent3"/>
                </a:solidFill>
              </a:endParaRPr>
            </a:p>
          </p:txBody>
        </p:sp>
      </p:grpSp>
      <p:pic>
        <p:nvPicPr>
          <p:cNvPr id="7" name="图片占位符 6"/>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302" r="25302"/>
          <a:stretch>
            <a:fillRect/>
          </a:stretch>
        </p:blipFill>
        <p:spPr/>
      </p:pic>
      <p:pic>
        <p:nvPicPr>
          <p:cNvPr id="12" name="图片占位符 11"/>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9586" r="29586"/>
          <a:stretch>
            <a:fillRect/>
          </a:stretch>
        </p:blipFill>
        <p:spPr/>
      </p:pic>
    </p:spTree>
    <p:extLst>
      <p:ext uri="{BB962C8B-B14F-4D97-AF65-F5344CB8AC3E}">
        <p14:creationId xmlns:p14="http://schemas.microsoft.com/office/powerpoint/2010/main" val="3962186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1+#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1415772"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UI</a:t>
            </a:r>
            <a:r>
              <a:rPr lang="zh-CN" altLang="en-US" sz="3200" b="1" dirty="0" smtClean="0">
                <a:solidFill>
                  <a:schemeClr val="accent6"/>
                </a:solidFill>
              </a:rPr>
              <a:t>界面</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278390"/>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290605" y="432675"/>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首页</a:t>
            </a:r>
          </a:p>
        </p:txBody>
      </p:sp>
      <p:pic>
        <p:nvPicPr>
          <p:cNvPr id="6" name="图片 5"/>
          <p:cNvPicPr>
            <a:picLocks noChangeAspect="1"/>
          </p:cNvPicPr>
          <p:nvPr/>
        </p:nvPicPr>
        <p:blipFill>
          <a:blip r:embed="rId3"/>
          <a:stretch>
            <a:fillRect/>
          </a:stretch>
        </p:blipFill>
        <p:spPr>
          <a:xfrm>
            <a:off x="6660944" y="1623256"/>
            <a:ext cx="4966112" cy="2086785"/>
          </a:xfrm>
          <a:prstGeom prst="rect">
            <a:avLst/>
          </a:prstGeom>
        </p:spPr>
      </p:pic>
      <p:pic>
        <p:nvPicPr>
          <p:cNvPr id="12" name="图片 11"/>
          <p:cNvPicPr>
            <a:picLocks noChangeAspect="1"/>
          </p:cNvPicPr>
          <p:nvPr/>
        </p:nvPicPr>
        <p:blipFill>
          <a:blip r:embed="rId4"/>
          <a:stretch>
            <a:fillRect/>
          </a:stretch>
        </p:blipFill>
        <p:spPr>
          <a:xfrm>
            <a:off x="6660944" y="3710041"/>
            <a:ext cx="4966112" cy="2004490"/>
          </a:xfrm>
          <a:prstGeom prst="rect">
            <a:avLst/>
          </a:prstGeom>
        </p:spPr>
      </p:pic>
      <p:pic>
        <p:nvPicPr>
          <p:cNvPr id="13" name="图片 12"/>
          <p:cNvPicPr>
            <a:picLocks noChangeAspect="1"/>
          </p:cNvPicPr>
          <p:nvPr/>
        </p:nvPicPr>
        <p:blipFill>
          <a:blip r:embed="rId5"/>
          <a:stretch>
            <a:fillRect/>
          </a:stretch>
        </p:blipFill>
        <p:spPr>
          <a:xfrm>
            <a:off x="1108769" y="1623256"/>
            <a:ext cx="4422287" cy="3247521"/>
          </a:xfrm>
          <a:prstGeom prst="rect">
            <a:avLst/>
          </a:prstGeom>
        </p:spPr>
      </p:pic>
      <p:pic>
        <p:nvPicPr>
          <p:cNvPr id="15" name="图片 14"/>
          <p:cNvPicPr>
            <a:picLocks noChangeAspect="1"/>
          </p:cNvPicPr>
          <p:nvPr/>
        </p:nvPicPr>
        <p:blipFill>
          <a:blip r:embed="rId6"/>
          <a:stretch>
            <a:fillRect/>
          </a:stretch>
        </p:blipFill>
        <p:spPr>
          <a:xfrm>
            <a:off x="1108769" y="4870777"/>
            <a:ext cx="4422287" cy="1945938"/>
          </a:xfrm>
          <a:prstGeom prst="rect">
            <a:avLst/>
          </a:prstGeom>
        </p:spPr>
      </p:pic>
    </p:spTree>
    <p:extLst>
      <p:ext uri="{BB962C8B-B14F-4D97-AF65-F5344CB8AC3E}">
        <p14:creationId xmlns:p14="http://schemas.microsoft.com/office/powerpoint/2010/main" val="1529424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1415772"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UI</a:t>
            </a:r>
            <a:r>
              <a:rPr lang="zh-CN" altLang="en-US" sz="3200" b="1" dirty="0" smtClean="0">
                <a:solidFill>
                  <a:schemeClr val="accent6"/>
                </a:solidFill>
              </a:rPr>
              <a:t>界面</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278390"/>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290605" y="432675"/>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登录</a:t>
            </a:r>
          </a:p>
        </p:txBody>
      </p:sp>
      <p:pic>
        <p:nvPicPr>
          <p:cNvPr id="8" name="图片 7"/>
          <p:cNvPicPr>
            <a:picLocks noChangeAspect="1"/>
          </p:cNvPicPr>
          <p:nvPr/>
        </p:nvPicPr>
        <p:blipFill>
          <a:blip r:embed="rId3"/>
          <a:stretch>
            <a:fillRect/>
          </a:stretch>
        </p:blipFill>
        <p:spPr>
          <a:xfrm>
            <a:off x="537356" y="1623256"/>
            <a:ext cx="4987230" cy="3565280"/>
          </a:xfrm>
          <a:prstGeom prst="rect">
            <a:avLst/>
          </a:prstGeom>
        </p:spPr>
      </p:pic>
      <p:pic>
        <p:nvPicPr>
          <p:cNvPr id="9" name="图片 8"/>
          <p:cNvPicPr>
            <a:picLocks noChangeAspect="1"/>
          </p:cNvPicPr>
          <p:nvPr/>
        </p:nvPicPr>
        <p:blipFill>
          <a:blip r:embed="rId4"/>
          <a:stretch>
            <a:fillRect/>
          </a:stretch>
        </p:blipFill>
        <p:spPr>
          <a:xfrm>
            <a:off x="6516291" y="1623256"/>
            <a:ext cx="5520963" cy="3565280"/>
          </a:xfrm>
          <a:prstGeom prst="rect">
            <a:avLst/>
          </a:prstGeom>
        </p:spPr>
      </p:pic>
    </p:spTree>
    <p:extLst>
      <p:ext uri="{BB962C8B-B14F-4D97-AF65-F5344CB8AC3E}">
        <p14:creationId xmlns:p14="http://schemas.microsoft.com/office/powerpoint/2010/main" val="4243581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1415772"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UI</a:t>
            </a:r>
            <a:r>
              <a:rPr lang="zh-CN" altLang="en-US" sz="3200" b="1" dirty="0" smtClean="0">
                <a:solidFill>
                  <a:schemeClr val="accent6"/>
                </a:solidFill>
              </a:rPr>
              <a:t>界面</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278390"/>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290605" y="432675"/>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注册</a:t>
            </a:r>
          </a:p>
        </p:txBody>
      </p:sp>
      <p:pic>
        <p:nvPicPr>
          <p:cNvPr id="7" name="图片 6"/>
          <p:cNvPicPr>
            <a:picLocks noChangeAspect="1"/>
          </p:cNvPicPr>
          <p:nvPr/>
        </p:nvPicPr>
        <p:blipFill>
          <a:blip r:embed="rId3"/>
          <a:stretch>
            <a:fillRect/>
          </a:stretch>
        </p:blipFill>
        <p:spPr>
          <a:xfrm>
            <a:off x="6386732" y="1805325"/>
            <a:ext cx="5428300" cy="3643160"/>
          </a:xfrm>
          <a:prstGeom prst="rect">
            <a:avLst/>
          </a:prstGeom>
        </p:spPr>
      </p:pic>
      <p:pic>
        <p:nvPicPr>
          <p:cNvPr id="8" name="图片 7"/>
          <p:cNvPicPr>
            <a:picLocks noChangeAspect="1"/>
          </p:cNvPicPr>
          <p:nvPr/>
        </p:nvPicPr>
        <p:blipFill>
          <a:blip r:embed="rId4"/>
          <a:stretch>
            <a:fillRect/>
          </a:stretch>
        </p:blipFill>
        <p:spPr>
          <a:xfrm>
            <a:off x="525154" y="1764371"/>
            <a:ext cx="5193878" cy="3684114"/>
          </a:xfrm>
          <a:prstGeom prst="rect">
            <a:avLst/>
          </a:prstGeom>
        </p:spPr>
      </p:pic>
    </p:spTree>
    <p:extLst>
      <p:ext uri="{BB962C8B-B14F-4D97-AF65-F5344CB8AC3E}">
        <p14:creationId xmlns:p14="http://schemas.microsoft.com/office/powerpoint/2010/main" val="36017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1415772"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UI</a:t>
            </a:r>
            <a:r>
              <a:rPr lang="zh-CN" altLang="en-US" sz="3200" b="1" dirty="0" smtClean="0">
                <a:solidFill>
                  <a:schemeClr val="accent6"/>
                </a:solidFill>
              </a:rPr>
              <a:t>界面</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278390"/>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290605" y="432675"/>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新</a:t>
            </a:r>
            <a:r>
              <a:rPr lang="zh-CN" altLang="en-US" b="1" dirty="0" smtClean="0">
                <a:solidFill>
                  <a:schemeClr val="tx1">
                    <a:lumMod val="65000"/>
                    <a:lumOff val="35000"/>
                  </a:schemeClr>
                </a:solidFill>
              </a:rPr>
              <a:t>闻中心</a:t>
            </a:r>
            <a:endParaRPr lang="zh-CN" altLang="en-US" b="1" dirty="0">
              <a:solidFill>
                <a:schemeClr val="tx1">
                  <a:lumMod val="65000"/>
                  <a:lumOff val="35000"/>
                </a:schemeClr>
              </a:solidFill>
            </a:endParaRPr>
          </a:p>
        </p:txBody>
      </p:sp>
      <p:pic>
        <p:nvPicPr>
          <p:cNvPr id="7" name="图片 6"/>
          <p:cNvPicPr>
            <a:picLocks noChangeAspect="1"/>
          </p:cNvPicPr>
          <p:nvPr/>
        </p:nvPicPr>
        <p:blipFill>
          <a:blip r:embed="rId3"/>
          <a:stretch>
            <a:fillRect/>
          </a:stretch>
        </p:blipFill>
        <p:spPr>
          <a:xfrm>
            <a:off x="498049" y="1654232"/>
            <a:ext cx="4678862" cy="3534997"/>
          </a:xfrm>
          <a:prstGeom prst="rect">
            <a:avLst/>
          </a:prstGeom>
        </p:spPr>
      </p:pic>
      <p:pic>
        <p:nvPicPr>
          <p:cNvPr id="8" name="图片 7"/>
          <p:cNvPicPr>
            <a:picLocks noChangeAspect="1"/>
          </p:cNvPicPr>
          <p:nvPr/>
        </p:nvPicPr>
        <p:blipFill>
          <a:blip r:embed="rId4"/>
          <a:stretch>
            <a:fillRect/>
          </a:stretch>
        </p:blipFill>
        <p:spPr>
          <a:xfrm>
            <a:off x="498049" y="4925825"/>
            <a:ext cx="5359871" cy="1503110"/>
          </a:xfrm>
          <a:prstGeom prst="rect">
            <a:avLst/>
          </a:prstGeom>
        </p:spPr>
      </p:pic>
      <p:pic>
        <p:nvPicPr>
          <p:cNvPr id="9" name="图片 8"/>
          <p:cNvPicPr>
            <a:picLocks noChangeAspect="1"/>
          </p:cNvPicPr>
          <p:nvPr/>
        </p:nvPicPr>
        <p:blipFill>
          <a:blip r:embed="rId5"/>
          <a:stretch>
            <a:fillRect/>
          </a:stretch>
        </p:blipFill>
        <p:spPr>
          <a:xfrm>
            <a:off x="6327819" y="1893171"/>
            <a:ext cx="5973237" cy="3784209"/>
          </a:xfrm>
          <a:prstGeom prst="rect">
            <a:avLst/>
          </a:prstGeom>
        </p:spPr>
      </p:pic>
    </p:spTree>
    <p:extLst>
      <p:ext uri="{BB962C8B-B14F-4D97-AF65-F5344CB8AC3E}">
        <p14:creationId xmlns:p14="http://schemas.microsoft.com/office/powerpoint/2010/main" val="4292844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721" y="347958"/>
            <a:ext cx="1415772" cy="584775"/>
          </a:xfrm>
          <a:prstGeom prst="rect">
            <a:avLst/>
          </a:prstGeom>
          <a:noFill/>
        </p:spPr>
        <p:txBody>
          <a:bodyPr wrap="none" rtlCol="0">
            <a:spAutoFit/>
            <a:scene3d>
              <a:camera prst="orthographicFront"/>
              <a:lightRig rig="threePt" dir="t"/>
            </a:scene3d>
            <a:sp3d contourW="12700"/>
          </a:bodyPr>
          <a:lstStyle/>
          <a:p>
            <a:r>
              <a:rPr lang="en-US" altLang="zh-CN" sz="3200" b="1" dirty="0" smtClean="0">
                <a:solidFill>
                  <a:schemeClr val="accent6"/>
                </a:solidFill>
              </a:rPr>
              <a:t>UI</a:t>
            </a:r>
            <a:r>
              <a:rPr lang="zh-CN" altLang="en-US" sz="3200" b="1" dirty="0" smtClean="0">
                <a:solidFill>
                  <a:schemeClr val="accent6"/>
                </a:solidFill>
              </a:rPr>
              <a:t>界面</a:t>
            </a:r>
            <a:endParaRPr lang="zh-CN" altLang="en-US" sz="3200" b="1" dirty="0">
              <a:solidFill>
                <a:schemeClr val="accent6"/>
              </a:solidFill>
            </a:endParaRPr>
          </a:p>
        </p:txBody>
      </p:sp>
      <p:sp>
        <p:nvSpPr>
          <p:cNvPr id="3" name="文本框 2"/>
          <p:cNvSpPr txBox="1"/>
          <p:nvPr/>
        </p:nvSpPr>
        <p:spPr>
          <a:xfrm>
            <a:off x="786721" y="917665"/>
            <a:ext cx="4839380"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rPr>
              <a:t>Your code my hair</a:t>
            </a:r>
            <a:endParaRPr lang="en-US" altLang="zh-CN" sz="1200" dirty="0">
              <a:solidFill>
                <a:schemeClr val="bg1">
                  <a:lumMod val="65000"/>
                </a:schemeClr>
              </a:solidFill>
            </a:endParaRPr>
          </a:p>
        </p:txBody>
      </p:sp>
      <p:cxnSp>
        <p:nvCxnSpPr>
          <p:cNvPr id="4" name="直接连接符 3"/>
          <p:cNvCxnSpPr>
            <a:cxnSpLocks/>
          </p:cNvCxnSpPr>
          <p:nvPr/>
        </p:nvCxnSpPr>
        <p:spPr>
          <a:xfrm>
            <a:off x="884295" y="1278390"/>
            <a:ext cx="63970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290605" y="432675"/>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新</a:t>
            </a:r>
            <a:r>
              <a:rPr lang="zh-CN" altLang="en-US" b="1" dirty="0" smtClean="0">
                <a:solidFill>
                  <a:schemeClr val="tx1">
                    <a:lumMod val="65000"/>
                    <a:lumOff val="35000"/>
                  </a:schemeClr>
                </a:solidFill>
              </a:rPr>
              <a:t>闻详情</a:t>
            </a:r>
            <a:endParaRPr lang="zh-CN" altLang="en-US" b="1" dirty="0">
              <a:solidFill>
                <a:schemeClr val="tx1">
                  <a:lumMod val="65000"/>
                  <a:lumOff val="35000"/>
                </a:schemeClr>
              </a:solidFill>
            </a:endParaRPr>
          </a:p>
        </p:txBody>
      </p:sp>
      <p:pic>
        <p:nvPicPr>
          <p:cNvPr id="6" name="图片 5"/>
          <p:cNvPicPr>
            <a:picLocks noChangeAspect="1"/>
          </p:cNvPicPr>
          <p:nvPr/>
        </p:nvPicPr>
        <p:blipFill>
          <a:blip r:embed="rId3"/>
          <a:stretch>
            <a:fillRect/>
          </a:stretch>
        </p:blipFill>
        <p:spPr>
          <a:xfrm>
            <a:off x="6614392" y="1764371"/>
            <a:ext cx="5498900" cy="3727199"/>
          </a:xfrm>
          <a:prstGeom prst="rect">
            <a:avLst/>
          </a:prstGeom>
        </p:spPr>
      </p:pic>
      <p:pic>
        <p:nvPicPr>
          <p:cNvPr id="11" name="图片 10"/>
          <p:cNvPicPr>
            <a:picLocks noChangeAspect="1"/>
          </p:cNvPicPr>
          <p:nvPr/>
        </p:nvPicPr>
        <p:blipFill>
          <a:blip r:embed="rId4"/>
          <a:stretch>
            <a:fillRect/>
          </a:stretch>
        </p:blipFill>
        <p:spPr>
          <a:xfrm>
            <a:off x="786721" y="1764371"/>
            <a:ext cx="4683614" cy="3363268"/>
          </a:xfrm>
          <a:prstGeom prst="rect">
            <a:avLst/>
          </a:prstGeom>
        </p:spPr>
      </p:pic>
    </p:spTree>
    <p:extLst>
      <p:ext uri="{BB962C8B-B14F-4D97-AF65-F5344CB8AC3E}">
        <p14:creationId xmlns:p14="http://schemas.microsoft.com/office/powerpoint/2010/main" val="3959126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rgbClr val="000000"/>
      </a:dk1>
      <a:lt1>
        <a:srgbClr val="FFFFFF"/>
      </a:lt1>
      <a:dk2>
        <a:srgbClr val="778495"/>
      </a:dk2>
      <a:lt2>
        <a:srgbClr val="F0F0F0"/>
      </a:lt2>
      <a:accent1>
        <a:srgbClr val="81B94F"/>
      </a:accent1>
      <a:accent2>
        <a:srgbClr val="46A4DB"/>
      </a:accent2>
      <a:accent3>
        <a:srgbClr val="E5583A"/>
      </a:accent3>
      <a:accent4>
        <a:srgbClr val="F9B439"/>
      </a:accent4>
      <a:accent5>
        <a:srgbClr val="7C69A8"/>
      </a:accent5>
      <a:accent6>
        <a:srgbClr val="404F64"/>
      </a:accent6>
      <a:hlink>
        <a:srgbClr val="81B94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1B94F"/>
    </a:accent1>
    <a:accent2>
      <a:srgbClr val="46A4DB"/>
    </a:accent2>
    <a:accent3>
      <a:srgbClr val="E5583A"/>
    </a:accent3>
    <a:accent4>
      <a:srgbClr val="F9B439"/>
    </a:accent4>
    <a:accent5>
      <a:srgbClr val="7C69A8"/>
    </a:accent5>
    <a:accent6>
      <a:srgbClr val="404F64"/>
    </a:accent6>
    <a:hlink>
      <a:srgbClr val="81B94F"/>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665</TotalTime>
  <Words>1082</Words>
  <Application>Microsoft Office PowerPoint</Application>
  <PresentationFormat>宽屏</PresentationFormat>
  <Paragraphs>204</Paragraphs>
  <Slides>32</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等线</vt:lpstr>
      <vt:lpstr>宋体</vt:lpstr>
      <vt:lpstr>微软雅黑</vt:lpstr>
      <vt:lpstr>Agency FB</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dc:creator>
  <cp:keywords>www.1ppt.com</cp:keywords>
  <dc:description>www.1ppt.com</dc:description>
  <cp:lastModifiedBy>Zhou Hao</cp:lastModifiedBy>
  <cp:revision>68</cp:revision>
  <dcterms:created xsi:type="dcterms:W3CDTF">2017-06-20T06:56:38Z</dcterms:created>
  <dcterms:modified xsi:type="dcterms:W3CDTF">2019-12-07T07:30:05Z</dcterms:modified>
</cp:coreProperties>
</file>